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68" r:id="rId3"/>
    <p:sldId id="258" r:id="rId4"/>
    <p:sldId id="259" r:id="rId5"/>
    <p:sldId id="267" r:id="rId6"/>
    <p:sldId id="261" r:id="rId7"/>
    <p:sldId id="262" r:id="rId8"/>
    <p:sldId id="269" r:id="rId9"/>
    <p:sldId id="274" r:id="rId10"/>
    <p:sldId id="266" r:id="rId11"/>
    <p:sldId id="272" r:id="rId12"/>
    <p:sldId id="27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senza titolo" id="{28E863C6-828D-4C74-92F8-7577BFF49AAC}">
          <p14:sldIdLst>
            <p14:sldId id="256"/>
            <p14:sldId id="268"/>
            <p14:sldId id="258"/>
            <p14:sldId id="259"/>
            <p14:sldId id="267"/>
            <p14:sldId id="261"/>
            <p14:sldId id="262"/>
            <p14:sldId id="269"/>
            <p14:sldId id="274"/>
            <p14:sldId id="266"/>
            <p14:sldId id="272"/>
            <p14:sldId id="273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83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511ACB-44A0-48C2-B9F3-BEA474299A47}" type="doc">
      <dgm:prSet loTypeId="urn:microsoft.com/office/officeart/2008/layout/LinedList" loCatId="list" qsTypeId="urn:microsoft.com/office/officeart/2005/8/quickstyle/simple1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CDDEFE0C-F6E1-4C96-BC49-71258A019B5C}">
      <dgm:prSet/>
      <dgm:spPr/>
      <dgm:t>
        <a:bodyPr/>
        <a:lstStyle/>
        <a:p>
          <a:r>
            <a:rPr lang="en-US"/>
            <a:t>Robotic hands have many DoFs; difficult to control manually.</a:t>
          </a:r>
        </a:p>
      </dgm:t>
    </dgm:pt>
    <dgm:pt modelId="{FE287C06-5CDF-446B-AFDF-06546B3E9983}" type="parTrans" cxnId="{71B3C63B-9CC5-499D-8053-D84CA206D498}">
      <dgm:prSet/>
      <dgm:spPr/>
      <dgm:t>
        <a:bodyPr/>
        <a:lstStyle/>
        <a:p>
          <a:endParaRPr lang="en-US"/>
        </a:p>
      </dgm:t>
    </dgm:pt>
    <dgm:pt modelId="{F79A674A-A6BE-436D-93AE-DBBB74BAAF24}" type="sibTrans" cxnId="{71B3C63B-9CC5-499D-8053-D84CA206D498}">
      <dgm:prSet/>
      <dgm:spPr/>
      <dgm:t>
        <a:bodyPr/>
        <a:lstStyle/>
        <a:p>
          <a:endParaRPr lang="en-US"/>
        </a:p>
      </dgm:t>
    </dgm:pt>
    <dgm:pt modelId="{C1E61E19-4DE3-4B3C-8A4B-E6E0BA3FB966}">
      <dgm:prSet/>
      <dgm:spPr/>
      <dgm:t>
        <a:bodyPr/>
        <a:lstStyle/>
        <a:p>
          <a:r>
            <a:rPr lang="en-US"/>
            <a:t>Humans use </a:t>
          </a:r>
          <a:r>
            <a:rPr lang="en-US" b="1"/>
            <a:t>Postural Synergies</a:t>
          </a:r>
          <a:r>
            <a:rPr lang="en-US"/>
            <a:t> to simplify control.</a:t>
          </a:r>
        </a:p>
      </dgm:t>
    </dgm:pt>
    <dgm:pt modelId="{63669484-A9B2-41B2-8873-9F9D18EE49E5}" type="parTrans" cxnId="{397F536B-744C-4E75-BE60-738E42B1ACF2}">
      <dgm:prSet/>
      <dgm:spPr/>
      <dgm:t>
        <a:bodyPr/>
        <a:lstStyle/>
        <a:p>
          <a:endParaRPr lang="en-US"/>
        </a:p>
      </dgm:t>
    </dgm:pt>
    <dgm:pt modelId="{B2C92E15-BEBD-45A7-A768-45BF0990F6EA}" type="sibTrans" cxnId="{397F536B-744C-4E75-BE60-738E42B1ACF2}">
      <dgm:prSet/>
      <dgm:spPr/>
      <dgm:t>
        <a:bodyPr/>
        <a:lstStyle/>
        <a:p>
          <a:endParaRPr lang="en-US"/>
        </a:p>
      </dgm:t>
    </dgm:pt>
    <dgm:pt modelId="{6F517813-5DC5-4D9F-B97D-3020AAA78757}">
      <dgm:prSet/>
      <dgm:spPr/>
      <dgm:t>
        <a:bodyPr/>
        <a:lstStyle/>
        <a:p>
          <a:r>
            <a:rPr lang="en-US" b="1"/>
            <a:t>Objective:</a:t>
          </a:r>
          <a:r>
            <a:rPr lang="en-US"/>
            <a:t> Use human synergies to drive robots with different kinematics.</a:t>
          </a:r>
          <a:br>
            <a:rPr lang="en-US"/>
          </a:br>
          <a:endParaRPr lang="en-US"/>
        </a:p>
      </dgm:t>
    </dgm:pt>
    <dgm:pt modelId="{E526D7C5-5DCE-4DA3-87E6-2845B1A54EA2}" type="parTrans" cxnId="{ECD1AB5A-D411-46FD-AAC9-226CD05C39C0}">
      <dgm:prSet/>
      <dgm:spPr/>
      <dgm:t>
        <a:bodyPr/>
        <a:lstStyle/>
        <a:p>
          <a:endParaRPr lang="en-US"/>
        </a:p>
      </dgm:t>
    </dgm:pt>
    <dgm:pt modelId="{4EB52BD7-57A8-4B02-BDEC-2DEE63C6BE46}" type="sibTrans" cxnId="{ECD1AB5A-D411-46FD-AAC9-226CD05C39C0}">
      <dgm:prSet/>
      <dgm:spPr/>
      <dgm:t>
        <a:bodyPr/>
        <a:lstStyle/>
        <a:p>
          <a:endParaRPr lang="en-US"/>
        </a:p>
      </dgm:t>
    </dgm:pt>
    <dgm:pt modelId="{A11D1581-2C27-4578-AD40-89F36DD0A9E2}" type="pres">
      <dgm:prSet presAssocID="{82511ACB-44A0-48C2-B9F3-BEA474299A47}" presName="vert0" presStyleCnt="0">
        <dgm:presLayoutVars>
          <dgm:dir/>
          <dgm:animOne val="branch"/>
          <dgm:animLvl val="lvl"/>
        </dgm:presLayoutVars>
      </dgm:prSet>
      <dgm:spPr/>
    </dgm:pt>
    <dgm:pt modelId="{AD8EA010-B16F-4C94-8835-373F53C08BB4}" type="pres">
      <dgm:prSet presAssocID="{CDDEFE0C-F6E1-4C96-BC49-71258A019B5C}" presName="thickLine" presStyleLbl="alignNode1" presStyleIdx="0" presStyleCnt="3"/>
      <dgm:spPr/>
    </dgm:pt>
    <dgm:pt modelId="{7BDF85E7-AB61-44F8-8E25-FD860A9E4A06}" type="pres">
      <dgm:prSet presAssocID="{CDDEFE0C-F6E1-4C96-BC49-71258A019B5C}" presName="horz1" presStyleCnt="0"/>
      <dgm:spPr/>
    </dgm:pt>
    <dgm:pt modelId="{E00D144F-48A6-4884-BAB7-4F8226B2CD41}" type="pres">
      <dgm:prSet presAssocID="{CDDEFE0C-F6E1-4C96-BC49-71258A019B5C}" presName="tx1" presStyleLbl="revTx" presStyleIdx="0" presStyleCnt="3"/>
      <dgm:spPr/>
    </dgm:pt>
    <dgm:pt modelId="{DECB11C4-1E5E-4B03-859C-BEA26F6A07FD}" type="pres">
      <dgm:prSet presAssocID="{CDDEFE0C-F6E1-4C96-BC49-71258A019B5C}" presName="vert1" presStyleCnt="0"/>
      <dgm:spPr/>
    </dgm:pt>
    <dgm:pt modelId="{4C2155CC-FC0C-4D7F-89AD-F36681C3E233}" type="pres">
      <dgm:prSet presAssocID="{C1E61E19-4DE3-4B3C-8A4B-E6E0BA3FB966}" presName="thickLine" presStyleLbl="alignNode1" presStyleIdx="1" presStyleCnt="3"/>
      <dgm:spPr/>
    </dgm:pt>
    <dgm:pt modelId="{9A03BE88-0BC1-47EC-B90F-7F0CA9AF868D}" type="pres">
      <dgm:prSet presAssocID="{C1E61E19-4DE3-4B3C-8A4B-E6E0BA3FB966}" presName="horz1" presStyleCnt="0"/>
      <dgm:spPr/>
    </dgm:pt>
    <dgm:pt modelId="{78171012-9D44-4DA5-B518-BBA3F70CA9CB}" type="pres">
      <dgm:prSet presAssocID="{C1E61E19-4DE3-4B3C-8A4B-E6E0BA3FB966}" presName="tx1" presStyleLbl="revTx" presStyleIdx="1" presStyleCnt="3"/>
      <dgm:spPr/>
    </dgm:pt>
    <dgm:pt modelId="{F27B5E44-7F1E-4805-B143-768E546F259B}" type="pres">
      <dgm:prSet presAssocID="{C1E61E19-4DE3-4B3C-8A4B-E6E0BA3FB966}" presName="vert1" presStyleCnt="0"/>
      <dgm:spPr/>
    </dgm:pt>
    <dgm:pt modelId="{881E4BCA-AEFB-4E50-B8B4-B00933355A63}" type="pres">
      <dgm:prSet presAssocID="{6F517813-5DC5-4D9F-B97D-3020AAA78757}" presName="thickLine" presStyleLbl="alignNode1" presStyleIdx="2" presStyleCnt="3"/>
      <dgm:spPr/>
    </dgm:pt>
    <dgm:pt modelId="{F3E48689-7D5D-432A-AF84-6DFCF97B7FEE}" type="pres">
      <dgm:prSet presAssocID="{6F517813-5DC5-4D9F-B97D-3020AAA78757}" presName="horz1" presStyleCnt="0"/>
      <dgm:spPr/>
    </dgm:pt>
    <dgm:pt modelId="{4BE02C19-4D39-4BA7-89F4-199BE2EDE1F7}" type="pres">
      <dgm:prSet presAssocID="{6F517813-5DC5-4D9F-B97D-3020AAA78757}" presName="tx1" presStyleLbl="revTx" presStyleIdx="2" presStyleCnt="3"/>
      <dgm:spPr/>
    </dgm:pt>
    <dgm:pt modelId="{67625442-12ED-4037-81A9-3AD0D58CC131}" type="pres">
      <dgm:prSet presAssocID="{6F517813-5DC5-4D9F-B97D-3020AAA78757}" presName="vert1" presStyleCnt="0"/>
      <dgm:spPr/>
    </dgm:pt>
  </dgm:ptLst>
  <dgm:cxnLst>
    <dgm:cxn modelId="{71B3C63B-9CC5-499D-8053-D84CA206D498}" srcId="{82511ACB-44A0-48C2-B9F3-BEA474299A47}" destId="{CDDEFE0C-F6E1-4C96-BC49-71258A019B5C}" srcOrd="0" destOrd="0" parTransId="{FE287C06-5CDF-446B-AFDF-06546B3E9983}" sibTransId="{F79A674A-A6BE-436D-93AE-DBBB74BAAF24}"/>
    <dgm:cxn modelId="{397F536B-744C-4E75-BE60-738E42B1ACF2}" srcId="{82511ACB-44A0-48C2-B9F3-BEA474299A47}" destId="{C1E61E19-4DE3-4B3C-8A4B-E6E0BA3FB966}" srcOrd="1" destOrd="0" parTransId="{63669484-A9B2-41B2-8873-9F9D18EE49E5}" sibTransId="{B2C92E15-BEBD-45A7-A768-45BF0990F6EA}"/>
    <dgm:cxn modelId="{D3A8294E-0648-4D8B-9F66-19CF47F34D1D}" type="presOf" srcId="{C1E61E19-4DE3-4B3C-8A4B-E6E0BA3FB966}" destId="{78171012-9D44-4DA5-B518-BBA3F70CA9CB}" srcOrd="0" destOrd="0" presId="urn:microsoft.com/office/officeart/2008/layout/LinedList"/>
    <dgm:cxn modelId="{ECD1AB5A-D411-46FD-AAC9-226CD05C39C0}" srcId="{82511ACB-44A0-48C2-B9F3-BEA474299A47}" destId="{6F517813-5DC5-4D9F-B97D-3020AAA78757}" srcOrd="2" destOrd="0" parTransId="{E526D7C5-5DCE-4DA3-87E6-2845B1A54EA2}" sibTransId="{4EB52BD7-57A8-4B02-BDEC-2DEE63C6BE46}"/>
    <dgm:cxn modelId="{1CFDA0AB-17AD-4E96-AC6F-BDA463231D2B}" type="presOf" srcId="{6F517813-5DC5-4D9F-B97D-3020AAA78757}" destId="{4BE02C19-4D39-4BA7-89F4-199BE2EDE1F7}" srcOrd="0" destOrd="0" presId="urn:microsoft.com/office/officeart/2008/layout/LinedList"/>
    <dgm:cxn modelId="{F8CEDFC5-D75C-46B7-95B9-E6569387DBAF}" type="presOf" srcId="{82511ACB-44A0-48C2-B9F3-BEA474299A47}" destId="{A11D1581-2C27-4578-AD40-89F36DD0A9E2}" srcOrd="0" destOrd="0" presId="urn:microsoft.com/office/officeart/2008/layout/LinedList"/>
    <dgm:cxn modelId="{BAC3DEF4-8D40-46A7-ADBB-E734017C4855}" type="presOf" srcId="{CDDEFE0C-F6E1-4C96-BC49-71258A019B5C}" destId="{E00D144F-48A6-4884-BAB7-4F8226B2CD41}" srcOrd="0" destOrd="0" presId="urn:microsoft.com/office/officeart/2008/layout/LinedList"/>
    <dgm:cxn modelId="{6E5E647C-D65F-41EF-88FD-AEE0BE414D9A}" type="presParOf" srcId="{A11D1581-2C27-4578-AD40-89F36DD0A9E2}" destId="{AD8EA010-B16F-4C94-8835-373F53C08BB4}" srcOrd="0" destOrd="0" presId="urn:microsoft.com/office/officeart/2008/layout/LinedList"/>
    <dgm:cxn modelId="{CB86C066-7C1B-4FDD-AC03-BE3B20D2CA51}" type="presParOf" srcId="{A11D1581-2C27-4578-AD40-89F36DD0A9E2}" destId="{7BDF85E7-AB61-44F8-8E25-FD860A9E4A06}" srcOrd="1" destOrd="0" presId="urn:microsoft.com/office/officeart/2008/layout/LinedList"/>
    <dgm:cxn modelId="{EF9ED18E-A4DC-408C-8F4C-43B403F0723F}" type="presParOf" srcId="{7BDF85E7-AB61-44F8-8E25-FD860A9E4A06}" destId="{E00D144F-48A6-4884-BAB7-4F8226B2CD41}" srcOrd="0" destOrd="0" presId="urn:microsoft.com/office/officeart/2008/layout/LinedList"/>
    <dgm:cxn modelId="{CC30A421-6F82-4DD4-8744-7DC4CA698A6A}" type="presParOf" srcId="{7BDF85E7-AB61-44F8-8E25-FD860A9E4A06}" destId="{DECB11C4-1E5E-4B03-859C-BEA26F6A07FD}" srcOrd="1" destOrd="0" presId="urn:microsoft.com/office/officeart/2008/layout/LinedList"/>
    <dgm:cxn modelId="{8ECC0D14-5373-405A-BBBD-82A801741D89}" type="presParOf" srcId="{A11D1581-2C27-4578-AD40-89F36DD0A9E2}" destId="{4C2155CC-FC0C-4D7F-89AD-F36681C3E233}" srcOrd="2" destOrd="0" presId="urn:microsoft.com/office/officeart/2008/layout/LinedList"/>
    <dgm:cxn modelId="{72E617F4-2125-4535-BE7B-6B607FF3AD28}" type="presParOf" srcId="{A11D1581-2C27-4578-AD40-89F36DD0A9E2}" destId="{9A03BE88-0BC1-47EC-B90F-7F0CA9AF868D}" srcOrd="3" destOrd="0" presId="urn:microsoft.com/office/officeart/2008/layout/LinedList"/>
    <dgm:cxn modelId="{1B731568-B130-4102-B3AF-F8BF018B75D4}" type="presParOf" srcId="{9A03BE88-0BC1-47EC-B90F-7F0CA9AF868D}" destId="{78171012-9D44-4DA5-B518-BBA3F70CA9CB}" srcOrd="0" destOrd="0" presId="urn:microsoft.com/office/officeart/2008/layout/LinedList"/>
    <dgm:cxn modelId="{76158C39-54B9-46FC-B008-A4A2EBE094BC}" type="presParOf" srcId="{9A03BE88-0BC1-47EC-B90F-7F0CA9AF868D}" destId="{F27B5E44-7F1E-4805-B143-768E546F259B}" srcOrd="1" destOrd="0" presId="urn:microsoft.com/office/officeart/2008/layout/LinedList"/>
    <dgm:cxn modelId="{0FA46EC2-6C90-4BE9-8605-BC4A4E0355AC}" type="presParOf" srcId="{A11D1581-2C27-4578-AD40-89F36DD0A9E2}" destId="{881E4BCA-AEFB-4E50-B8B4-B00933355A63}" srcOrd="4" destOrd="0" presId="urn:microsoft.com/office/officeart/2008/layout/LinedList"/>
    <dgm:cxn modelId="{691115AF-9A96-4E67-B1D6-21A985714992}" type="presParOf" srcId="{A11D1581-2C27-4578-AD40-89F36DD0A9E2}" destId="{F3E48689-7D5D-432A-AF84-6DFCF97B7FEE}" srcOrd="5" destOrd="0" presId="urn:microsoft.com/office/officeart/2008/layout/LinedList"/>
    <dgm:cxn modelId="{9AC0AF88-25DA-433E-A5A0-4EF6B6ECB6F2}" type="presParOf" srcId="{F3E48689-7D5D-432A-AF84-6DFCF97B7FEE}" destId="{4BE02C19-4D39-4BA7-89F4-199BE2EDE1F7}" srcOrd="0" destOrd="0" presId="urn:microsoft.com/office/officeart/2008/layout/LinedList"/>
    <dgm:cxn modelId="{EA2D38C9-8962-4A60-BF4C-AF617595FF1D}" type="presParOf" srcId="{F3E48689-7D5D-432A-AF84-6DFCF97B7FEE}" destId="{67625442-12ED-4037-81A9-3AD0D58CC13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31398E-7969-48CA-919C-1F74188CA434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ABEAF406-0BEC-41D9-8D74-E86A9AA1919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Human vs. Robot hands are rarely identical.</a:t>
          </a:r>
        </a:p>
      </dgm:t>
    </dgm:pt>
    <dgm:pt modelId="{6CFAFB14-5FC8-4C08-AD32-4644D6B66ED2}" type="parTrans" cxnId="{202081D8-08EB-4B8F-8AB4-4446218F7C46}">
      <dgm:prSet/>
      <dgm:spPr/>
      <dgm:t>
        <a:bodyPr/>
        <a:lstStyle/>
        <a:p>
          <a:endParaRPr lang="en-US"/>
        </a:p>
      </dgm:t>
    </dgm:pt>
    <dgm:pt modelId="{AC78BB80-330C-48C6-87AB-74F6F5D1D904}" type="sibTrans" cxnId="{202081D8-08EB-4B8F-8AB4-4446218F7C46}">
      <dgm:prSet/>
      <dgm:spPr/>
      <dgm:t>
        <a:bodyPr/>
        <a:lstStyle/>
        <a:p>
          <a:endParaRPr lang="en-US"/>
        </a:p>
      </dgm:t>
    </dgm:pt>
    <dgm:pt modelId="{8D612F6F-A235-4F94-A80D-9C53C72235B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Joint Mapping:</a:t>
          </a:r>
          <a:r>
            <a:rPr lang="en-US"/>
            <a:t> Fails on non-anthropomorphic robots.</a:t>
          </a:r>
        </a:p>
      </dgm:t>
    </dgm:pt>
    <dgm:pt modelId="{DA38DDB5-1423-409B-85A4-9ACADEFCC5D2}" type="parTrans" cxnId="{14B42B76-1BDE-46C7-983C-67C80994D7FF}">
      <dgm:prSet/>
      <dgm:spPr/>
      <dgm:t>
        <a:bodyPr/>
        <a:lstStyle/>
        <a:p>
          <a:endParaRPr lang="en-US"/>
        </a:p>
      </dgm:t>
    </dgm:pt>
    <dgm:pt modelId="{5DADF3AD-2A4C-4B9F-8795-B0B2F2FDB0B9}" type="sibTrans" cxnId="{14B42B76-1BDE-46C7-983C-67C80994D7FF}">
      <dgm:prSet/>
      <dgm:spPr/>
      <dgm:t>
        <a:bodyPr/>
        <a:lstStyle/>
        <a:p>
          <a:endParaRPr lang="en-US"/>
        </a:p>
      </dgm:t>
    </dgm:pt>
    <dgm:pt modelId="{5576D53A-8863-4D6F-9428-6CC04734BB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Fingertip Mapping:</a:t>
          </a:r>
          <a:r>
            <a:rPr lang="en-US"/>
            <a:t> Fails to respect internal joint limits/collisions.</a:t>
          </a:r>
        </a:p>
      </dgm:t>
    </dgm:pt>
    <dgm:pt modelId="{82EAFC4B-B2F6-4AE4-A233-CEA6BD8C28D5}" type="parTrans" cxnId="{A3554022-D1F9-4F9C-AAB8-8785000BB2EC}">
      <dgm:prSet/>
      <dgm:spPr/>
      <dgm:t>
        <a:bodyPr/>
        <a:lstStyle/>
        <a:p>
          <a:endParaRPr lang="en-US"/>
        </a:p>
      </dgm:t>
    </dgm:pt>
    <dgm:pt modelId="{1C9C9924-150B-4026-BDDD-5011FC334A4C}" type="sibTrans" cxnId="{A3554022-D1F9-4F9C-AAB8-8785000BB2EC}">
      <dgm:prSet/>
      <dgm:spPr/>
      <dgm:t>
        <a:bodyPr/>
        <a:lstStyle/>
        <a:p>
          <a:endParaRPr lang="en-US"/>
        </a:p>
      </dgm:t>
    </dgm:pt>
    <dgm:pt modelId="{68F71B9A-E804-4A93-8A54-7FBD63AD66CA}" type="pres">
      <dgm:prSet presAssocID="{8331398E-7969-48CA-919C-1F74188CA434}" presName="root" presStyleCnt="0">
        <dgm:presLayoutVars>
          <dgm:dir/>
          <dgm:resizeHandles val="exact"/>
        </dgm:presLayoutVars>
      </dgm:prSet>
      <dgm:spPr/>
    </dgm:pt>
    <dgm:pt modelId="{E6737BB9-29B2-44C0-A86E-468590926475}" type="pres">
      <dgm:prSet presAssocID="{ABEAF406-0BEC-41D9-8D74-E86A9AA19198}" presName="compNode" presStyleCnt="0"/>
      <dgm:spPr/>
    </dgm:pt>
    <dgm:pt modelId="{42B23EBC-3AEF-4A76-9B9A-67A080688607}" type="pres">
      <dgm:prSet presAssocID="{ABEAF406-0BEC-41D9-8D74-E86A9AA1919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526D7270-8F52-4EDF-B33B-A31038B11E96}" type="pres">
      <dgm:prSet presAssocID="{ABEAF406-0BEC-41D9-8D74-E86A9AA19198}" presName="spaceRect" presStyleCnt="0"/>
      <dgm:spPr/>
    </dgm:pt>
    <dgm:pt modelId="{881ED40D-1FFB-4A5A-BEF7-080582CA91FA}" type="pres">
      <dgm:prSet presAssocID="{ABEAF406-0BEC-41D9-8D74-E86A9AA19198}" presName="textRect" presStyleLbl="revTx" presStyleIdx="0" presStyleCnt="3">
        <dgm:presLayoutVars>
          <dgm:chMax val="1"/>
          <dgm:chPref val="1"/>
        </dgm:presLayoutVars>
      </dgm:prSet>
      <dgm:spPr/>
    </dgm:pt>
    <dgm:pt modelId="{D26EEB05-B8AC-431A-A852-047BF39E84B5}" type="pres">
      <dgm:prSet presAssocID="{AC78BB80-330C-48C6-87AB-74F6F5D1D904}" presName="sibTrans" presStyleCnt="0"/>
      <dgm:spPr/>
    </dgm:pt>
    <dgm:pt modelId="{4CA59D8D-9857-4F9B-96B1-5A6F978AEE44}" type="pres">
      <dgm:prSet presAssocID="{8D612F6F-A235-4F94-A80D-9C53C72235B3}" presName="compNode" presStyleCnt="0"/>
      <dgm:spPr/>
    </dgm:pt>
    <dgm:pt modelId="{80096428-902F-4F46-8EE4-708269C190BD}" type="pres">
      <dgm:prSet presAssocID="{8D612F6F-A235-4F94-A80D-9C53C72235B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 under Magnifying Glass"/>
        </a:ext>
      </dgm:extLst>
    </dgm:pt>
    <dgm:pt modelId="{F30CBD87-2ACC-4A13-BBAF-389D3455CD3F}" type="pres">
      <dgm:prSet presAssocID="{8D612F6F-A235-4F94-A80D-9C53C72235B3}" presName="spaceRect" presStyleCnt="0"/>
      <dgm:spPr/>
    </dgm:pt>
    <dgm:pt modelId="{1370FD44-A423-49A8-9432-175269085740}" type="pres">
      <dgm:prSet presAssocID="{8D612F6F-A235-4F94-A80D-9C53C72235B3}" presName="textRect" presStyleLbl="revTx" presStyleIdx="1" presStyleCnt="3">
        <dgm:presLayoutVars>
          <dgm:chMax val="1"/>
          <dgm:chPref val="1"/>
        </dgm:presLayoutVars>
      </dgm:prSet>
      <dgm:spPr/>
    </dgm:pt>
    <dgm:pt modelId="{AC5D5283-D700-4982-8B1D-0458DA9D9124}" type="pres">
      <dgm:prSet presAssocID="{5DADF3AD-2A4C-4B9F-8795-B0B2F2FDB0B9}" presName="sibTrans" presStyleCnt="0"/>
      <dgm:spPr/>
    </dgm:pt>
    <dgm:pt modelId="{875A435B-E667-4BF9-ACA0-4A48356BB7AD}" type="pres">
      <dgm:prSet presAssocID="{5576D53A-8863-4D6F-9428-6CC04734BBBD}" presName="compNode" presStyleCnt="0"/>
      <dgm:spPr/>
    </dgm:pt>
    <dgm:pt modelId="{2145DEB0-C20B-49C3-9A89-363308CBC8CE}" type="pres">
      <dgm:prSet presAssocID="{5576D53A-8863-4D6F-9428-6CC04734BBB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tecting Hand"/>
        </a:ext>
      </dgm:extLst>
    </dgm:pt>
    <dgm:pt modelId="{F7A6704A-2450-459C-B133-081A864DB032}" type="pres">
      <dgm:prSet presAssocID="{5576D53A-8863-4D6F-9428-6CC04734BBBD}" presName="spaceRect" presStyleCnt="0"/>
      <dgm:spPr/>
    </dgm:pt>
    <dgm:pt modelId="{D7A0944E-9139-43CC-AE26-06C99876BB2C}" type="pres">
      <dgm:prSet presAssocID="{5576D53A-8863-4D6F-9428-6CC04734BBBD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554022-D1F9-4F9C-AAB8-8785000BB2EC}" srcId="{8331398E-7969-48CA-919C-1F74188CA434}" destId="{5576D53A-8863-4D6F-9428-6CC04734BBBD}" srcOrd="2" destOrd="0" parTransId="{82EAFC4B-B2F6-4AE4-A233-CEA6BD8C28D5}" sibTransId="{1C9C9924-150B-4026-BDDD-5011FC334A4C}"/>
    <dgm:cxn modelId="{DA229728-4932-4E78-B5A0-A49BE9D9789F}" type="presOf" srcId="{ABEAF406-0BEC-41D9-8D74-E86A9AA19198}" destId="{881ED40D-1FFB-4A5A-BEF7-080582CA91FA}" srcOrd="0" destOrd="0" presId="urn:microsoft.com/office/officeart/2018/2/layout/IconLabelList"/>
    <dgm:cxn modelId="{3B94ED49-EF90-47AE-9997-F07F3B184DC8}" type="presOf" srcId="{8331398E-7969-48CA-919C-1F74188CA434}" destId="{68F71B9A-E804-4A93-8A54-7FBD63AD66CA}" srcOrd="0" destOrd="0" presId="urn:microsoft.com/office/officeart/2018/2/layout/IconLabelList"/>
    <dgm:cxn modelId="{14B42B76-1BDE-46C7-983C-67C80994D7FF}" srcId="{8331398E-7969-48CA-919C-1F74188CA434}" destId="{8D612F6F-A235-4F94-A80D-9C53C72235B3}" srcOrd="1" destOrd="0" parTransId="{DA38DDB5-1423-409B-85A4-9ACADEFCC5D2}" sibTransId="{5DADF3AD-2A4C-4B9F-8795-B0B2F2FDB0B9}"/>
    <dgm:cxn modelId="{00BF89CA-E4C0-428D-BD6E-60E7752D1675}" type="presOf" srcId="{8D612F6F-A235-4F94-A80D-9C53C72235B3}" destId="{1370FD44-A423-49A8-9432-175269085740}" srcOrd="0" destOrd="0" presId="urn:microsoft.com/office/officeart/2018/2/layout/IconLabelList"/>
    <dgm:cxn modelId="{DCBFD1D7-74FE-4C8A-A4F5-BA7E2CACD597}" type="presOf" srcId="{5576D53A-8863-4D6F-9428-6CC04734BBBD}" destId="{D7A0944E-9139-43CC-AE26-06C99876BB2C}" srcOrd="0" destOrd="0" presId="urn:microsoft.com/office/officeart/2018/2/layout/IconLabelList"/>
    <dgm:cxn modelId="{202081D8-08EB-4B8F-8AB4-4446218F7C46}" srcId="{8331398E-7969-48CA-919C-1F74188CA434}" destId="{ABEAF406-0BEC-41D9-8D74-E86A9AA19198}" srcOrd="0" destOrd="0" parTransId="{6CFAFB14-5FC8-4C08-AD32-4644D6B66ED2}" sibTransId="{AC78BB80-330C-48C6-87AB-74F6F5D1D904}"/>
    <dgm:cxn modelId="{BD47D96C-BDDE-462F-A9E5-C96893E5D658}" type="presParOf" srcId="{68F71B9A-E804-4A93-8A54-7FBD63AD66CA}" destId="{E6737BB9-29B2-44C0-A86E-468590926475}" srcOrd="0" destOrd="0" presId="urn:microsoft.com/office/officeart/2018/2/layout/IconLabelList"/>
    <dgm:cxn modelId="{124D4226-C788-45AB-BF23-52A30685B006}" type="presParOf" srcId="{E6737BB9-29B2-44C0-A86E-468590926475}" destId="{42B23EBC-3AEF-4A76-9B9A-67A080688607}" srcOrd="0" destOrd="0" presId="urn:microsoft.com/office/officeart/2018/2/layout/IconLabelList"/>
    <dgm:cxn modelId="{D2896714-8E6C-4E56-99C3-FDCD34DB369B}" type="presParOf" srcId="{E6737BB9-29B2-44C0-A86E-468590926475}" destId="{526D7270-8F52-4EDF-B33B-A31038B11E96}" srcOrd="1" destOrd="0" presId="urn:microsoft.com/office/officeart/2018/2/layout/IconLabelList"/>
    <dgm:cxn modelId="{409AE538-DBB3-44E9-A198-C865837FA69F}" type="presParOf" srcId="{E6737BB9-29B2-44C0-A86E-468590926475}" destId="{881ED40D-1FFB-4A5A-BEF7-080582CA91FA}" srcOrd="2" destOrd="0" presId="urn:microsoft.com/office/officeart/2018/2/layout/IconLabelList"/>
    <dgm:cxn modelId="{9F08F329-6A56-43B8-988B-6367242FEBD5}" type="presParOf" srcId="{68F71B9A-E804-4A93-8A54-7FBD63AD66CA}" destId="{D26EEB05-B8AC-431A-A852-047BF39E84B5}" srcOrd="1" destOrd="0" presId="urn:microsoft.com/office/officeart/2018/2/layout/IconLabelList"/>
    <dgm:cxn modelId="{A9701676-B67A-4F97-90C8-1F70704C5DA1}" type="presParOf" srcId="{68F71B9A-E804-4A93-8A54-7FBD63AD66CA}" destId="{4CA59D8D-9857-4F9B-96B1-5A6F978AEE44}" srcOrd="2" destOrd="0" presId="urn:microsoft.com/office/officeart/2018/2/layout/IconLabelList"/>
    <dgm:cxn modelId="{B811055D-4BEF-4427-B9DF-40485FC375D7}" type="presParOf" srcId="{4CA59D8D-9857-4F9B-96B1-5A6F978AEE44}" destId="{80096428-902F-4F46-8EE4-708269C190BD}" srcOrd="0" destOrd="0" presId="urn:microsoft.com/office/officeart/2018/2/layout/IconLabelList"/>
    <dgm:cxn modelId="{4EE77450-3F28-436A-A334-00C46DE59F82}" type="presParOf" srcId="{4CA59D8D-9857-4F9B-96B1-5A6F978AEE44}" destId="{F30CBD87-2ACC-4A13-BBAF-389D3455CD3F}" srcOrd="1" destOrd="0" presId="urn:microsoft.com/office/officeart/2018/2/layout/IconLabelList"/>
    <dgm:cxn modelId="{D3712BCA-2F35-4E4E-BFC6-1CC7E8028A58}" type="presParOf" srcId="{4CA59D8D-9857-4F9B-96B1-5A6F978AEE44}" destId="{1370FD44-A423-49A8-9432-175269085740}" srcOrd="2" destOrd="0" presId="urn:microsoft.com/office/officeart/2018/2/layout/IconLabelList"/>
    <dgm:cxn modelId="{F11CC15E-D75C-43BC-AE13-912131627DFA}" type="presParOf" srcId="{68F71B9A-E804-4A93-8A54-7FBD63AD66CA}" destId="{AC5D5283-D700-4982-8B1D-0458DA9D9124}" srcOrd="3" destOrd="0" presId="urn:microsoft.com/office/officeart/2018/2/layout/IconLabelList"/>
    <dgm:cxn modelId="{13569504-37FF-4BD3-8BF1-8F8D7069C8A7}" type="presParOf" srcId="{68F71B9A-E804-4A93-8A54-7FBD63AD66CA}" destId="{875A435B-E667-4BF9-ACA0-4A48356BB7AD}" srcOrd="4" destOrd="0" presId="urn:microsoft.com/office/officeart/2018/2/layout/IconLabelList"/>
    <dgm:cxn modelId="{352B8B0B-6A8B-4536-BB78-8B7EE54518D8}" type="presParOf" srcId="{875A435B-E667-4BF9-ACA0-4A48356BB7AD}" destId="{2145DEB0-C20B-49C3-9A89-363308CBC8CE}" srcOrd="0" destOrd="0" presId="urn:microsoft.com/office/officeart/2018/2/layout/IconLabelList"/>
    <dgm:cxn modelId="{BB81B28A-A773-4F4F-8A00-9A1810A25F66}" type="presParOf" srcId="{875A435B-E667-4BF9-ACA0-4A48356BB7AD}" destId="{F7A6704A-2450-459C-B133-081A864DB032}" srcOrd="1" destOrd="0" presId="urn:microsoft.com/office/officeart/2018/2/layout/IconLabelList"/>
    <dgm:cxn modelId="{5421A9BA-310E-477E-986A-8E84E2F8EA36}" type="presParOf" srcId="{875A435B-E667-4BF9-ACA0-4A48356BB7AD}" destId="{D7A0944E-9139-43CC-AE26-06C99876BB2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937D62-1D5B-4021-8E4E-6831691E6C3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it-IT"/>
        </a:p>
      </dgm:t>
    </dgm:pt>
    <dgm:pt modelId="{1D5DED7D-9E6A-4AF3-8DF2-30E194430AC3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 b="0" i="0" dirty="0"/>
            <a:t>Acquisition</a:t>
          </a:r>
          <a:endParaRPr lang="it-IT" dirty="0"/>
        </a:p>
      </dgm:t>
    </dgm:pt>
    <dgm:pt modelId="{0B7832CE-21F4-4698-9DC0-AF721F61AA67}" type="parTrans" cxnId="{DA139A5A-A4BB-44B6-AE1D-8491DAD9458A}">
      <dgm:prSet/>
      <dgm:spPr/>
      <dgm:t>
        <a:bodyPr/>
        <a:lstStyle/>
        <a:p>
          <a:endParaRPr lang="it-IT"/>
        </a:p>
      </dgm:t>
    </dgm:pt>
    <dgm:pt modelId="{C9C9E2D9-C34C-4D44-A839-F18D811D3E92}" type="sibTrans" cxnId="{DA139A5A-A4BB-44B6-AE1D-8491DAD9458A}">
      <dgm:prSet/>
      <dgm:spPr/>
      <dgm:t>
        <a:bodyPr/>
        <a:lstStyle/>
        <a:p>
          <a:endParaRPr lang="it-IT"/>
        </a:p>
      </dgm:t>
    </dgm:pt>
    <dgm:pt modelId="{1B247583-3F8A-496F-9031-38BE634E86BE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The Weart TouchDIVER G1 haptic </a:t>
          </a:r>
          <a:r>
            <a:rPr lang="it-IT" dirty="0" err="1"/>
            <a:t>glove</a:t>
          </a:r>
          <a:r>
            <a:rPr lang="it-IT" dirty="0"/>
            <a:t> </a:t>
          </a:r>
          <a:r>
            <a:rPr lang="it-IT" dirty="0" err="1"/>
            <a:t>captures</a:t>
          </a:r>
          <a:r>
            <a:rPr lang="it-IT" dirty="0"/>
            <a:t> </a:t>
          </a:r>
          <a:r>
            <a:rPr lang="it-IT" dirty="0" err="1"/>
            <a:t>sensor</a:t>
          </a:r>
          <a:r>
            <a:rPr lang="it-IT" dirty="0"/>
            <a:t> data.</a:t>
          </a:r>
        </a:p>
      </dgm:t>
    </dgm:pt>
    <dgm:pt modelId="{C6E6F112-D18D-4694-9DFF-90DD561E5FE6}" type="parTrans" cxnId="{E4D4BA57-6250-4CFD-ACC7-787EFCCFD233}">
      <dgm:prSet/>
      <dgm:spPr/>
      <dgm:t>
        <a:bodyPr/>
        <a:lstStyle/>
        <a:p>
          <a:endParaRPr lang="it-IT"/>
        </a:p>
      </dgm:t>
    </dgm:pt>
    <dgm:pt modelId="{BCA7C705-B05D-44B7-8C85-EA6FE98C3C61}" type="sibTrans" cxnId="{E4D4BA57-6250-4CFD-ACC7-787EFCCFD233}">
      <dgm:prSet/>
      <dgm:spPr/>
      <dgm:t>
        <a:bodyPr/>
        <a:lstStyle/>
        <a:p>
          <a:endParaRPr lang="it-IT"/>
        </a:p>
      </dgm:t>
    </dgm:pt>
    <dgm:pt modelId="{A1599513-AE27-4CDC-A1EF-9E59506214D6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Reconstruction</a:t>
          </a:r>
        </a:p>
      </dgm:t>
    </dgm:pt>
    <dgm:pt modelId="{79E2FB67-4D1D-498B-B488-309C9BC004FE}" type="parTrans" cxnId="{095C4057-1675-4242-A650-A322F308E3C7}">
      <dgm:prSet/>
      <dgm:spPr/>
      <dgm:t>
        <a:bodyPr/>
        <a:lstStyle/>
        <a:p>
          <a:endParaRPr lang="it-IT"/>
        </a:p>
      </dgm:t>
    </dgm:pt>
    <dgm:pt modelId="{66FFDF4A-5FF5-4D7E-96DC-A25BA9B812D9}" type="sibTrans" cxnId="{095C4057-1675-4242-A650-A322F308E3C7}">
      <dgm:prSet/>
      <dgm:spPr/>
      <dgm:t>
        <a:bodyPr/>
        <a:lstStyle/>
        <a:p>
          <a:endParaRPr lang="it-IT"/>
        </a:p>
      </dgm:t>
    </dgm:pt>
    <dgm:pt modelId="{5A20C633-36DA-4395-9812-F5B4C9F1267E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 dirty="0" err="1"/>
            <a:t>Neural</a:t>
          </a:r>
          <a:r>
            <a:rPr lang="it-IT" dirty="0"/>
            <a:t> network </a:t>
          </a:r>
          <a:r>
            <a:rPr lang="it-IT" dirty="0" err="1"/>
            <a:t>used</a:t>
          </a:r>
          <a:r>
            <a:rPr lang="it-IT" dirty="0"/>
            <a:t> to </a:t>
          </a:r>
          <a:r>
            <a:rPr lang="it-IT" dirty="0" err="1"/>
            <a:t>reconstruct</a:t>
          </a:r>
          <a:r>
            <a:rPr lang="it-IT" dirty="0"/>
            <a:t> the full pose.</a:t>
          </a:r>
        </a:p>
      </dgm:t>
    </dgm:pt>
    <dgm:pt modelId="{5B740C0A-114A-4E18-92EC-778C4FF949BE}" type="parTrans" cxnId="{EAAFD84F-DE40-4D1E-AAA9-E0EA44C23F4D}">
      <dgm:prSet/>
      <dgm:spPr/>
      <dgm:t>
        <a:bodyPr/>
        <a:lstStyle/>
        <a:p>
          <a:endParaRPr lang="it-IT"/>
        </a:p>
      </dgm:t>
    </dgm:pt>
    <dgm:pt modelId="{4C4EABDB-86B8-43D7-935A-768068139D9B}" type="sibTrans" cxnId="{EAAFD84F-DE40-4D1E-AAA9-E0EA44C23F4D}">
      <dgm:prSet/>
      <dgm:spPr/>
      <dgm:t>
        <a:bodyPr/>
        <a:lstStyle/>
        <a:p>
          <a:endParaRPr lang="it-IT"/>
        </a:p>
      </dgm:t>
    </dgm:pt>
    <dgm:pt modelId="{E961D8F2-06BA-4A17-8DA0-0B3DAE829B31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Transmission</a:t>
          </a:r>
        </a:p>
      </dgm:t>
    </dgm:pt>
    <dgm:pt modelId="{F8E2D95D-6EDC-4BD4-B31D-870D6003CD7C}" type="parTrans" cxnId="{B3FA53D6-C6D5-4CF5-A5DB-64AE44C31D2B}">
      <dgm:prSet/>
      <dgm:spPr/>
      <dgm:t>
        <a:bodyPr/>
        <a:lstStyle/>
        <a:p>
          <a:endParaRPr lang="it-IT"/>
        </a:p>
      </dgm:t>
    </dgm:pt>
    <dgm:pt modelId="{AB765BF8-5EE3-425E-B558-488F9C9B00AF}" type="sibTrans" cxnId="{B3FA53D6-C6D5-4CF5-A5DB-64AE44C31D2B}">
      <dgm:prSet/>
      <dgm:spPr/>
      <dgm:t>
        <a:bodyPr/>
        <a:lstStyle/>
        <a:p>
          <a:endParaRPr lang="it-IT"/>
        </a:p>
      </dgm:t>
    </dgm:pt>
    <dgm:pt modelId="{3B97ECBA-1488-4C50-A416-F4A66A7A2B3E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Joint </a:t>
          </a:r>
          <a:r>
            <a:rPr lang="it-IT" dirty="0" err="1"/>
            <a:t>angles</a:t>
          </a:r>
          <a:r>
            <a:rPr lang="it-IT" dirty="0"/>
            <a:t> </a:t>
          </a:r>
          <a:r>
            <a:rPr lang="it-IT" dirty="0" err="1"/>
            <a:t>sent</a:t>
          </a:r>
          <a:r>
            <a:rPr lang="it-IT" dirty="0"/>
            <a:t> to the </a:t>
          </a:r>
          <a:r>
            <a:rPr lang="it-IT" dirty="0" err="1"/>
            <a:t>Unity</a:t>
          </a:r>
          <a:r>
            <a:rPr lang="it-IT" dirty="0"/>
            <a:t> </a:t>
          </a:r>
          <a:r>
            <a:rPr lang="it-IT" dirty="0" err="1"/>
            <a:t>simulation</a:t>
          </a:r>
          <a:r>
            <a:rPr lang="it-IT" dirty="0"/>
            <a:t> in real-time.</a:t>
          </a:r>
        </a:p>
      </dgm:t>
    </dgm:pt>
    <dgm:pt modelId="{C2D385BA-D170-45A6-9BD4-253D02A29D21}" type="parTrans" cxnId="{57F02016-CD24-4EAE-A7E8-541533E2BEAC}">
      <dgm:prSet/>
      <dgm:spPr/>
      <dgm:t>
        <a:bodyPr/>
        <a:lstStyle/>
        <a:p>
          <a:endParaRPr lang="it-IT"/>
        </a:p>
      </dgm:t>
    </dgm:pt>
    <dgm:pt modelId="{ED0BCFA9-06E1-48D4-9A8D-DB1B9A1EABB1}" type="sibTrans" cxnId="{57F02016-CD24-4EAE-A7E8-541533E2BEAC}">
      <dgm:prSet/>
      <dgm:spPr/>
      <dgm:t>
        <a:bodyPr/>
        <a:lstStyle/>
        <a:p>
          <a:endParaRPr lang="it-IT"/>
        </a:p>
      </dgm:t>
    </dgm:pt>
    <dgm:pt modelId="{FEA354E5-CD55-40B3-BBA8-7B17CB32BD65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Retargeting</a:t>
          </a:r>
        </a:p>
      </dgm:t>
    </dgm:pt>
    <dgm:pt modelId="{04EA7268-D705-4EAD-A2EE-43A3E9EAC78D}" type="parTrans" cxnId="{CF37DD1A-15E3-4CF9-86EB-340718492881}">
      <dgm:prSet/>
      <dgm:spPr/>
      <dgm:t>
        <a:bodyPr/>
        <a:lstStyle/>
        <a:p>
          <a:endParaRPr lang="it-IT"/>
        </a:p>
      </dgm:t>
    </dgm:pt>
    <dgm:pt modelId="{F9A5C144-D281-4CB4-9F0C-A29AE6041C73}" type="sibTrans" cxnId="{CF37DD1A-15E3-4CF9-86EB-340718492881}">
      <dgm:prSet/>
      <dgm:spPr/>
      <dgm:t>
        <a:bodyPr/>
        <a:lstStyle/>
        <a:p>
          <a:endParaRPr lang="it-IT"/>
        </a:p>
      </dgm:t>
    </dgm:pt>
    <dgm:pt modelId="{1D782D9B-323A-43FE-BCA6-C5BBE2FED2C5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Actuation</a:t>
          </a:r>
        </a:p>
      </dgm:t>
    </dgm:pt>
    <dgm:pt modelId="{E7EAD8EC-046F-4FB1-94AA-A89895C97921}" type="parTrans" cxnId="{26E16E02-4A06-41FC-BFB6-E5EDF7AE48CE}">
      <dgm:prSet/>
      <dgm:spPr/>
      <dgm:t>
        <a:bodyPr/>
        <a:lstStyle/>
        <a:p>
          <a:endParaRPr lang="it-IT"/>
        </a:p>
      </dgm:t>
    </dgm:pt>
    <dgm:pt modelId="{3911A6F3-A516-4363-AB43-65D1EB84818D}" type="sibTrans" cxnId="{26E16E02-4A06-41FC-BFB6-E5EDF7AE48CE}">
      <dgm:prSet/>
      <dgm:spPr/>
      <dgm:t>
        <a:bodyPr/>
        <a:lstStyle/>
        <a:p>
          <a:endParaRPr lang="it-IT"/>
        </a:p>
      </dgm:t>
    </dgm:pt>
    <dgm:pt modelId="{CF3FA1C8-F6BD-4166-9834-CEAC7B6DC39B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Joint </a:t>
          </a:r>
          <a:r>
            <a:rPr lang="it-IT" dirty="0" err="1"/>
            <a:t>velocities</a:t>
          </a:r>
          <a:r>
            <a:rPr lang="it-IT" dirty="0"/>
            <a:t> </a:t>
          </a:r>
          <a:r>
            <a:rPr lang="it-IT" dirty="0" err="1"/>
            <a:t>integrated</a:t>
          </a:r>
          <a:r>
            <a:rPr lang="it-IT" dirty="0"/>
            <a:t> to update the visual pose.</a:t>
          </a:r>
        </a:p>
      </dgm:t>
    </dgm:pt>
    <dgm:pt modelId="{11879B11-6F21-4A05-BCB9-B4D236617E5B}" type="parTrans" cxnId="{82749379-72FC-403F-ADEC-C63E0BE29062}">
      <dgm:prSet/>
      <dgm:spPr/>
      <dgm:t>
        <a:bodyPr/>
        <a:lstStyle/>
        <a:p>
          <a:endParaRPr lang="it-IT"/>
        </a:p>
      </dgm:t>
    </dgm:pt>
    <dgm:pt modelId="{2DD2529B-1438-4D7D-BB81-76547AD2C47A}" type="sibTrans" cxnId="{82749379-72FC-403F-ADEC-C63E0BE29062}">
      <dgm:prSet/>
      <dgm:spPr/>
      <dgm:t>
        <a:bodyPr/>
        <a:lstStyle/>
        <a:p>
          <a:endParaRPr lang="it-IT"/>
        </a:p>
      </dgm:t>
    </dgm:pt>
    <dgm:pt modelId="{B9D400A8-B788-4B05-9760-7E171ED69577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Mapping from sphere to joint velocities of the target robotic hand.</a:t>
          </a:r>
          <a:endParaRPr lang="it-IT" dirty="0"/>
        </a:p>
      </dgm:t>
    </dgm:pt>
    <dgm:pt modelId="{0A47250B-DBCD-45E8-BAC7-C86DC5A44B74}" type="parTrans" cxnId="{B4CFB066-B60D-486B-9CF2-55A69094EF54}">
      <dgm:prSet/>
      <dgm:spPr/>
      <dgm:t>
        <a:bodyPr/>
        <a:lstStyle/>
        <a:p>
          <a:endParaRPr lang="it-IT"/>
        </a:p>
      </dgm:t>
    </dgm:pt>
    <dgm:pt modelId="{6B5F6AE4-E022-4645-8F33-C55E2F4D1C11}" type="sibTrans" cxnId="{B4CFB066-B60D-486B-9CF2-55A69094EF54}">
      <dgm:prSet/>
      <dgm:spPr/>
      <dgm:t>
        <a:bodyPr/>
        <a:lstStyle/>
        <a:p>
          <a:endParaRPr lang="it-IT"/>
        </a:p>
      </dgm:t>
    </dgm:pt>
    <dgm:pt modelId="{D5B0A97B-A7B7-4BA4-8B60-8947DE78A4FA}" type="pres">
      <dgm:prSet presAssocID="{E2937D62-1D5B-4021-8E4E-6831691E6C38}" presName="root" presStyleCnt="0">
        <dgm:presLayoutVars>
          <dgm:dir/>
          <dgm:resizeHandles val="exact"/>
        </dgm:presLayoutVars>
      </dgm:prSet>
      <dgm:spPr/>
    </dgm:pt>
    <dgm:pt modelId="{AF8F14C1-F5CF-401A-A931-1919AB16C43C}" type="pres">
      <dgm:prSet presAssocID="{1D5DED7D-9E6A-4AF3-8DF2-30E194430AC3}" presName="compNode" presStyleCnt="0"/>
      <dgm:spPr/>
    </dgm:pt>
    <dgm:pt modelId="{E7D2A098-62CC-490F-8346-53F3076981D3}" type="pres">
      <dgm:prSet presAssocID="{1D5DED7D-9E6A-4AF3-8DF2-30E194430AC3}" presName="bgRect" presStyleLbl="bgShp" presStyleIdx="0" presStyleCnt="5" custLinFactNeighborX="1195" custLinFactNeighborY="-14279"/>
      <dgm:spPr/>
    </dgm:pt>
    <dgm:pt modelId="{44B02095-B674-4B9F-85EB-BDBA8CEDEB94}" type="pres">
      <dgm:prSet presAssocID="{1D5DED7D-9E6A-4AF3-8DF2-30E194430AC3}" presName="iconRect" presStyleLbl="node1" presStyleIdx="0" presStyleCnt="5" custScaleX="153290" custScaleY="153289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>
          <a:noFill/>
        </a:ln>
      </dgm:spPr>
    </dgm:pt>
    <dgm:pt modelId="{8D5CE27A-AB50-4673-ACBF-647BE0F1A760}" type="pres">
      <dgm:prSet presAssocID="{1D5DED7D-9E6A-4AF3-8DF2-30E194430AC3}" presName="spaceRect" presStyleCnt="0"/>
      <dgm:spPr/>
    </dgm:pt>
    <dgm:pt modelId="{5C5C40E2-0202-4D79-8847-0C5405789002}" type="pres">
      <dgm:prSet presAssocID="{1D5DED7D-9E6A-4AF3-8DF2-30E194430AC3}" presName="parTx" presStyleLbl="revTx" presStyleIdx="0" presStyleCnt="10">
        <dgm:presLayoutVars>
          <dgm:chMax val="0"/>
          <dgm:chPref val="0"/>
        </dgm:presLayoutVars>
      </dgm:prSet>
      <dgm:spPr/>
    </dgm:pt>
    <dgm:pt modelId="{32831736-E5EF-43B7-AFB7-1842341374BE}" type="pres">
      <dgm:prSet presAssocID="{1D5DED7D-9E6A-4AF3-8DF2-30E194430AC3}" presName="desTx" presStyleLbl="revTx" presStyleIdx="1" presStyleCnt="10">
        <dgm:presLayoutVars/>
      </dgm:prSet>
      <dgm:spPr/>
    </dgm:pt>
    <dgm:pt modelId="{EB7D7ECD-C088-414F-8CDC-4507C6F2C2D9}" type="pres">
      <dgm:prSet presAssocID="{C9C9E2D9-C34C-4D44-A839-F18D811D3E92}" presName="sibTrans" presStyleCnt="0"/>
      <dgm:spPr/>
    </dgm:pt>
    <dgm:pt modelId="{392007D7-A90B-4CE8-A941-966ED03DEF44}" type="pres">
      <dgm:prSet presAssocID="{A1599513-AE27-4CDC-A1EF-9E59506214D6}" presName="compNode" presStyleCnt="0"/>
      <dgm:spPr/>
    </dgm:pt>
    <dgm:pt modelId="{34BAAD51-921F-4790-A41C-A6BAA2D0844B}" type="pres">
      <dgm:prSet presAssocID="{A1599513-AE27-4CDC-A1EF-9E59506214D6}" presName="bgRect" presStyleLbl="bgShp" presStyleIdx="1" presStyleCnt="5"/>
      <dgm:spPr/>
    </dgm:pt>
    <dgm:pt modelId="{940A6F0E-7920-429A-8B0E-F8769C6355CF}" type="pres">
      <dgm:prSet presAssocID="{A1599513-AE27-4CDC-A1EF-9E59506214D6}" presName="iconRect" presStyleLbl="node1" presStyleIdx="1" presStyleCnt="5" custScaleX="153290" custScaleY="153289"/>
      <dgm:spPr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</dgm:spPr>
    </dgm:pt>
    <dgm:pt modelId="{858AE044-3CAB-4959-9992-9978895BC7DF}" type="pres">
      <dgm:prSet presAssocID="{A1599513-AE27-4CDC-A1EF-9E59506214D6}" presName="spaceRect" presStyleCnt="0"/>
      <dgm:spPr/>
    </dgm:pt>
    <dgm:pt modelId="{BC1E8947-7336-497F-8B84-384F7F837BDD}" type="pres">
      <dgm:prSet presAssocID="{A1599513-AE27-4CDC-A1EF-9E59506214D6}" presName="parTx" presStyleLbl="revTx" presStyleIdx="2" presStyleCnt="10">
        <dgm:presLayoutVars>
          <dgm:chMax val="0"/>
          <dgm:chPref val="0"/>
        </dgm:presLayoutVars>
      </dgm:prSet>
      <dgm:spPr/>
    </dgm:pt>
    <dgm:pt modelId="{CC864E5B-C799-40AC-8AB1-3C241759644F}" type="pres">
      <dgm:prSet presAssocID="{A1599513-AE27-4CDC-A1EF-9E59506214D6}" presName="desTx" presStyleLbl="revTx" presStyleIdx="3" presStyleCnt="10">
        <dgm:presLayoutVars/>
      </dgm:prSet>
      <dgm:spPr/>
    </dgm:pt>
    <dgm:pt modelId="{D6110EFB-DED8-41A4-8181-B97002123602}" type="pres">
      <dgm:prSet presAssocID="{66FFDF4A-5FF5-4D7E-96DC-A25BA9B812D9}" presName="sibTrans" presStyleCnt="0"/>
      <dgm:spPr/>
    </dgm:pt>
    <dgm:pt modelId="{AE77F20C-DF80-4845-96BC-4BFF0F6CAF50}" type="pres">
      <dgm:prSet presAssocID="{E961D8F2-06BA-4A17-8DA0-0B3DAE829B31}" presName="compNode" presStyleCnt="0"/>
      <dgm:spPr/>
    </dgm:pt>
    <dgm:pt modelId="{C108FE40-76F9-4BF2-AB1C-FACB80F87859}" type="pres">
      <dgm:prSet presAssocID="{E961D8F2-06BA-4A17-8DA0-0B3DAE829B31}" presName="bgRect" presStyleLbl="bgShp" presStyleIdx="2" presStyleCnt="5"/>
      <dgm:spPr/>
    </dgm:pt>
    <dgm:pt modelId="{87114B76-89C3-4FE6-B7F6-94E67914B0FA}" type="pres">
      <dgm:prSet presAssocID="{E961D8F2-06BA-4A17-8DA0-0B3DAE829B31}" presName="iconRect" presStyleLbl="node1" presStyleIdx="2" presStyleCnt="5" custScaleX="153290" custScaleY="153289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</dgm:spPr>
    </dgm:pt>
    <dgm:pt modelId="{B7C555D1-BDB8-445F-BF6D-DD7A8A410A3F}" type="pres">
      <dgm:prSet presAssocID="{E961D8F2-06BA-4A17-8DA0-0B3DAE829B31}" presName="spaceRect" presStyleCnt="0"/>
      <dgm:spPr/>
    </dgm:pt>
    <dgm:pt modelId="{F8F9F0E4-E32A-4F10-9466-E2D852D74783}" type="pres">
      <dgm:prSet presAssocID="{E961D8F2-06BA-4A17-8DA0-0B3DAE829B31}" presName="parTx" presStyleLbl="revTx" presStyleIdx="4" presStyleCnt="10">
        <dgm:presLayoutVars>
          <dgm:chMax val="0"/>
          <dgm:chPref val="0"/>
        </dgm:presLayoutVars>
      </dgm:prSet>
      <dgm:spPr/>
    </dgm:pt>
    <dgm:pt modelId="{46A4770D-BB94-4EA0-B0D7-B77544DE37AD}" type="pres">
      <dgm:prSet presAssocID="{E961D8F2-06BA-4A17-8DA0-0B3DAE829B31}" presName="desTx" presStyleLbl="revTx" presStyleIdx="5" presStyleCnt="10">
        <dgm:presLayoutVars/>
      </dgm:prSet>
      <dgm:spPr/>
    </dgm:pt>
    <dgm:pt modelId="{EDEE7AA4-077D-4724-A46C-02BECB260B23}" type="pres">
      <dgm:prSet presAssocID="{AB765BF8-5EE3-425E-B558-488F9C9B00AF}" presName="sibTrans" presStyleCnt="0"/>
      <dgm:spPr/>
    </dgm:pt>
    <dgm:pt modelId="{D8EA86A7-1CEC-4971-AE38-3B914F9266F2}" type="pres">
      <dgm:prSet presAssocID="{FEA354E5-CD55-40B3-BBA8-7B17CB32BD65}" presName="compNode" presStyleCnt="0"/>
      <dgm:spPr/>
    </dgm:pt>
    <dgm:pt modelId="{C7D5F85B-5E96-40BD-96E9-EB847C699A66}" type="pres">
      <dgm:prSet presAssocID="{FEA354E5-CD55-40B3-BBA8-7B17CB32BD65}" presName="bgRect" presStyleLbl="bgShp" presStyleIdx="3" presStyleCnt="5"/>
      <dgm:spPr/>
    </dgm:pt>
    <dgm:pt modelId="{876FDBE4-50EF-4EE3-969F-D72439DA941F}" type="pres">
      <dgm:prSet presAssocID="{FEA354E5-CD55-40B3-BBA8-7B17CB32BD65}" presName="iconRect" presStyleLbl="node1" presStyleIdx="3" presStyleCnt="5" custScaleX="153290" custScaleY="153289"/>
      <dgm:spPr>
        <a:blipFill rotWithShape="1">
          <a:blip xmlns:r="http://schemas.openxmlformats.org/officeDocument/2006/relationships" r:embed="rId4"/>
          <a:srcRect/>
          <a:stretch>
            <a:fillRect l="-6000" r="-6000"/>
          </a:stretch>
        </a:blipFill>
        <a:ln>
          <a:noFill/>
        </a:ln>
      </dgm:spPr>
    </dgm:pt>
    <dgm:pt modelId="{2483F4C7-66C5-4E13-A716-56FF669C117F}" type="pres">
      <dgm:prSet presAssocID="{FEA354E5-CD55-40B3-BBA8-7B17CB32BD65}" presName="spaceRect" presStyleCnt="0"/>
      <dgm:spPr/>
    </dgm:pt>
    <dgm:pt modelId="{0590E409-760D-4FF5-B21B-818D7185E04F}" type="pres">
      <dgm:prSet presAssocID="{FEA354E5-CD55-40B3-BBA8-7B17CB32BD65}" presName="parTx" presStyleLbl="revTx" presStyleIdx="6" presStyleCnt="10">
        <dgm:presLayoutVars>
          <dgm:chMax val="0"/>
          <dgm:chPref val="0"/>
        </dgm:presLayoutVars>
      </dgm:prSet>
      <dgm:spPr/>
    </dgm:pt>
    <dgm:pt modelId="{D20EB7C9-F03C-45E5-95E1-14ADA12CF3BE}" type="pres">
      <dgm:prSet presAssocID="{FEA354E5-CD55-40B3-BBA8-7B17CB32BD65}" presName="desTx" presStyleLbl="revTx" presStyleIdx="7" presStyleCnt="10">
        <dgm:presLayoutVars/>
      </dgm:prSet>
      <dgm:spPr/>
    </dgm:pt>
    <dgm:pt modelId="{60D8E4B8-0A41-4B34-AEA0-80F1C5BFD519}" type="pres">
      <dgm:prSet presAssocID="{F9A5C144-D281-4CB4-9F0C-A29AE6041C73}" presName="sibTrans" presStyleCnt="0"/>
      <dgm:spPr/>
    </dgm:pt>
    <dgm:pt modelId="{9416AC0F-318E-4B95-AF8F-BCB122157989}" type="pres">
      <dgm:prSet presAssocID="{1D782D9B-323A-43FE-BCA6-C5BBE2FED2C5}" presName="compNode" presStyleCnt="0"/>
      <dgm:spPr/>
    </dgm:pt>
    <dgm:pt modelId="{BFB49C8E-37FB-4201-96B4-1240510281C2}" type="pres">
      <dgm:prSet presAssocID="{1D782D9B-323A-43FE-BCA6-C5BBE2FED2C5}" presName="bgRect" presStyleLbl="bgShp" presStyleIdx="4" presStyleCnt="5"/>
      <dgm:spPr/>
    </dgm:pt>
    <dgm:pt modelId="{B93C29F1-0179-49C3-8340-3B12462A44D8}" type="pres">
      <dgm:prSet presAssocID="{1D782D9B-323A-43FE-BCA6-C5BBE2FED2C5}" presName="iconRect" presStyleLbl="node1" presStyleIdx="4" presStyleCnt="5" custScaleX="153290" custScaleY="153289"/>
      <dgm:spPr>
        <a:blipFill rotWithShape="1">
          <a:blip xmlns:r="http://schemas.openxmlformats.org/officeDocument/2006/relationships" r:embed="rId5"/>
          <a:srcRect/>
          <a:stretch>
            <a:fillRect l="-9000" r="-9000"/>
          </a:stretch>
        </a:blipFill>
        <a:ln>
          <a:noFill/>
        </a:ln>
      </dgm:spPr>
    </dgm:pt>
    <dgm:pt modelId="{D4E8F1D5-44A9-4B80-879A-F44BB334A177}" type="pres">
      <dgm:prSet presAssocID="{1D782D9B-323A-43FE-BCA6-C5BBE2FED2C5}" presName="spaceRect" presStyleCnt="0"/>
      <dgm:spPr/>
    </dgm:pt>
    <dgm:pt modelId="{18C4619D-0C8A-4938-96E9-49C66092A2F4}" type="pres">
      <dgm:prSet presAssocID="{1D782D9B-323A-43FE-BCA6-C5BBE2FED2C5}" presName="parTx" presStyleLbl="revTx" presStyleIdx="8" presStyleCnt="10">
        <dgm:presLayoutVars>
          <dgm:chMax val="0"/>
          <dgm:chPref val="0"/>
        </dgm:presLayoutVars>
      </dgm:prSet>
      <dgm:spPr/>
    </dgm:pt>
    <dgm:pt modelId="{4616B0FE-5885-40D6-9148-F2B81C310587}" type="pres">
      <dgm:prSet presAssocID="{1D782D9B-323A-43FE-BCA6-C5BBE2FED2C5}" presName="desTx" presStyleLbl="revTx" presStyleIdx="9" presStyleCnt="10">
        <dgm:presLayoutVars/>
      </dgm:prSet>
      <dgm:spPr/>
    </dgm:pt>
  </dgm:ptLst>
  <dgm:cxnLst>
    <dgm:cxn modelId="{26E16E02-4A06-41FC-BFB6-E5EDF7AE48CE}" srcId="{E2937D62-1D5B-4021-8E4E-6831691E6C38}" destId="{1D782D9B-323A-43FE-BCA6-C5BBE2FED2C5}" srcOrd="4" destOrd="0" parTransId="{E7EAD8EC-046F-4FB1-94AA-A89895C97921}" sibTransId="{3911A6F3-A516-4363-AB43-65D1EB84818D}"/>
    <dgm:cxn modelId="{02B9A709-0BE4-4DCF-90A3-8F2A78DF3A4D}" type="presOf" srcId="{CF3FA1C8-F6BD-4166-9834-CEAC7B6DC39B}" destId="{4616B0FE-5885-40D6-9148-F2B81C310587}" srcOrd="0" destOrd="0" presId="urn:microsoft.com/office/officeart/2018/2/layout/IconVerticalSolidList"/>
    <dgm:cxn modelId="{57F02016-CD24-4EAE-A7E8-541533E2BEAC}" srcId="{E961D8F2-06BA-4A17-8DA0-0B3DAE829B31}" destId="{3B97ECBA-1488-4C50-A416-F4A66A7A2B3E}" srcOrd="0" destOrd="0" parTransId="{C2D385BA-D170-45A6-9BD4-253D02A29D21}" sibTransId="{ED0BCFA9-06E1-48D4-9A8D-DB1B9A1EABB1}"/>
    <dgm:cxn modelId="{CF37DD1A-15E3-4CF9-86EB-340718492881}" srcId="{E2937D62-1D5B-4021-8E4E-6831691E6C38}" destId="{FEA354E5-CD55-40B3-BBA8-7B17CB32BD65}" srcOrd="3" destOrd="0" parTransId="{04EA7268-D705-4EAD-A2EE-43A3E9EAC78D}" sibTransId="{F9A5C144-D281-4CB4-9F0C-A29AE6041C73}"/>
    <dgm:cxn modelId="{9E257B60-9527-4F8E-A65C-99CADB8B522E}" type="presOf" srcId="{1B247583-3F8A-496F-9031-38BE634E86BE}" destId="{32831736-E5EF-43B7-AFB7-1842341374BE}" srcOrd="0" destOrd="0" presId="urn:microsoft.com/office/officeart/2018/2/layout/IconVerticalSolidList"/>
    <dgm:cxn modelId="{B7E98846-6B79-4D46-AA0A-6A8F2D83308B}" type="presOf" srcId="{1D5DED7D-9E6A-4AF3-8DF2-30E194430AC3}" destId="{5C5C40E2-0202-4D79-8847-0C5405789002}" srcOrd="0" destOrd="0" presId="urn:microsoft.com/office/officeart/2018/2/layout/IconVerticalSolidList"/>
    <dgm:cxn modelId="{B4CFB066-B60D-486B-9CF2-55A69094EF54}" srcId="{FEA354E5-CD55-40B3-BBA8-7B17CB32BD65}" destId="{B9D400A8-B788-4B05-9760-7E171ED69577}" srcOrd="0" destOrd="0" parTransId="{0A47250B-DBCD-45E8-BAC7-C86DC5A44B74}" sibTransId="{6B5F6AE4-E022-4645-8F33-C55E2F4D1C11}"/>
    <dgm:cxn modelId="{EAAFD84F-DE40-4D1E-AAA9-E0EA44C23F4D}" srcId="{A1599513-AE27-4CDC-A1EF-9E59506214D6}" destId="{5A20C633-36DA-4395-9812-F5B4C9F1267E}" srcOrd="0" destOrd="0" parTransId="{5B740C0A-114A-4E18-92EC-778C4FF949BE}" sibTransId="{4C4EABDB-86B8-43D7-935A-768068139D9B}"/>
    <dgm:cxn modelId="{095C4057-1675-4242-A650-A322F308E3C7}" srcId="{E2937D62-1D5B-4021-8E4E-6831691E6C38}" destId="{A1599513-AE27-4CDC-A1EF-9E59506214D6}" srcOrd="1" destOrd="0" parTransId="{79E2FB67-4D1D-498B-B488-309C9BC004FE}" sibTransId="{66FFDF4A-5FF5-4D7E-96DC-A25BA9B812D9}"/>
    <dgm:cxn modelId="{E4D4BA57-6250-4CFD-ACC7-787EFCCFD233}" srcId="{1D5DED7D-9E6A-4AF3-8DF2-30E194430AC3}" destId="{1B247583-3F8A-496F-9031-38BE634E86BE}" srcOrd="0" destOrd="0" parTransId="{C6E6F112-D18D-4694-9DFF-90DD561E5FE6}" sibTransId="{BCA7C705-B05D-44B7-8C85-EA6FE98C3C61}"/>
    <dgm:cxn modelId="{82749379-72FC-403F-ADEC-C63E0BE29062}" srcId="{1D782D9B-323A-43FE-BCA6-C5BBE2FED2C5}" destId="{CF3FA1C8-F6BD-4166-9834-CEAC7B6DC39B}" srcOrd="0" destOrd="0" parTransId="{11879B11-6F21-4A05-BCB9-B4D236617E5B}" sibTransId="{2DD2529B-1438-4D7D-BB81-76547AD2C47A}"/>
    <dgm:cxn modelId="{DA139A5A-A4BB-44B6-AE1D-8491DAD9458A}" srcId="{E2937D62-1D5B-4021-8E4E-6831691E6C38}" destId="{1D5DED7D-9E6A-4AF3-8DF2-30E194430AC3}" srcOrd="0" destOrd="0" parTransId="{0B7832CE-21F4-4698-9DC0-AF721F61AA67}" sibTransId="{C9C9E2D9-C34C-4D44-A839-F18D811D3E92}"/>
    <dgm:cxn modelId="{C74F6EA1-A03C-40CD-9D61-150FA8D2372D}" type="presOf" srcId="{5A20C633-36DA-4395-9812-F5B4C9F1267E}" destId="{CC864E5B-C799-40AC-8AB1-3C241759644F}" srcOrd="0" destOrd="0" presId="urn:microsoft.com/office/officeart/2018/2/layout/IconVerticalSolidList"/>
    <dgm:cxn modelId="{8A7D0EA8-DE67-4954-8216-13406A731D92}" type="presOf" srcId="{B9D400A8-B788-4B05-9760-7E171ED69577}" destId="{D20EB7C9-F03C-45E5-95E1-14ADA12CF3BE}" srcOrd="0" destOrd="0" presId="urn:microsoft.com/office/officeart/2018/2/layout/IconVerticalSolidList"/>
    <dgm:cxn modelId="{10D1D0AC-84AA-435B-A11C-54500F883577}" type="presOf" srcId="{1D782D9B-323A-43FE-BCA6-C5BBE2FED2C5}" destId="{18C4619D-0C8A-4938-96E9-49C66092A2F4}" srcOrd="0" destOrd="0" presId="urn:microsoft.com/office/officeart/2018/2/layout/IconVerticalSolidList"/>
    <dgm:cxn modelId="{3D57B5BD-ADBD-46C2-A040-7B7F144D2F0E}" type="presOf" srcId="{A1599513-AE27-4CDC-A1EF-9E59506214D6}" destId="{BC1E8947-7336-497F-8B84-384F7F837BDD}" srcOrd="0" destOrd="0" presId="urn:microsoft.com/office/officeart/2018/2/layout/IconVerticalSolidList"/>
    <dgm:cxn modelId="{0E399EC5-7CBD-4BE5-9F38-B79E114BAC8A}" type="presOf" srcId="{E2937D62-1D5B-4021-8E4E-6831691E6C38}" destId="{D5B0A97B-A7B7-4BA4-8B60-8947DE78A4FA}" srcOrd="0" destOrd="0" presId="urn:microsoft.com/office/officeart/2018/2/layout/IconVerticalSolidList"/>
    <dgm:cxn modelId="{274F92CB-AC0C-466F-ADAB-CAB8FFFCF815}" type="presOf" srcId="{3B97ECBA-1488-4C50-A416-F4A66A7A2B3E}" destId="{46A4770D-BB94-4EA0-B0D7-B77544DE37AD}" srcOrd="0" destOrd="0" presId="urn:microsoft.com/office/officeart/2018/2/layout/IconVerticalSolidList"/>
    <dgm:cxn modelId="{B3FA53D6-C6D5-4CF5-A5DB-64AE44C31D2B}" srcId="{E2937D62-1D5B-4021-8E4E-6831691E6C38}" destId="{E961D8F2-06BA-4A17-8DA0-0B3DAE829B31}" srcOrd="2" destOrd="0" parTransId="{F8E2D95D-6EDC-4BD4-B31D-870D6003CD7C}" sibTransId="{AB765BF8-5EE3-425E-B558-488F9C9B00AF}"/>
    <dgm:cxn modelId="{61626EDB-B0A3-445F-8D8D-1427D6F6395D}" type="presOf" srcId="{FEA354E5-CD55-40B3-BBA8-7B17CB32BD65}" destId="{0590E409-760D-4FF5-B21B-818D7185E04F}" srcOrd="0" destOrd="0" presId="urn:microsoft.com/office/officeart/2018/2/layout/IconVerticalSolidList"/>
    <dgm:cxn modelId="{660CEAE2-2F3C-4B5F-992E-4F50FCB6E769}" type="presOf" srcId="{E961D8F2-06BA-4A17-8DA0-0B3DAE829B31}" destId="{F8F9F0E4-E32A-4F10-9466-E2D852D74783}" srcOrd="0" destOrd="0" presId="urn:microsoft.com/office/officeart/2018/2/layout/IconVerticalSolidList"/>
    <dgm:cxn modelId="{EE747998-CD89-4369-9423-08DD7C40F2B2}" type="presParOf" srcId="{D5B0A97B-A7B7-4BA4-8B60-8947DE78A4FA}" destId="{AF8F14C1-F5CF-401A-A931-1919AB16C43C}" srcOrd="0" destOrd="0" presId="urn:microsoft.com/office/officeart/2018/2/layout/IconVerticalSolidList"/>
    <dgm:cxn modelId="{EE7013EC-A510-4BCD-A7DF-C3204C71D08F}" type="presParOf" srcId="{AF8F14C1-F5CF-401A-A931-1919AB16C43C}" destId="{E7D2A098-62CC-490F-8346-53F3076981D3}" srcOrd="0" destOrd="0" presId="urn:microsoft.com/office/officeart/2018/2/layout/IconVerticalSolidList"/>
    <dgm:cxn modelId="{98AE1B31-F5CC-46F1-AAB5-F3F3EDA2B7E9}" type="presParOf" srcId="{AF8F14C1-F5CF-401A-A931-1919AB16C43C}" destId="{44B02095-B674-4B9F-85EB-BDBA8CEDEB94}" srcOrd="1" destOrd="0" presId="urn:microsoft.com/office/officeart/2018/2/layout/IconVerticalSolidList"/>
    <dgm:cxn modelId="{A50D6E20-33A0-49C1-A7C2-3AEE1301D929}" type="presParOf" srcId="{AF8F14C1-F5CF-401A-A931-1919AB16C43C}" destId="{8D5CE27A-AB50-4673-ACBF-647BE0F1A760}" srcOrd="2" destOrd="0" presId="urn:microsoft.com/office/officeart/2018/2/layout/IconVerticalSolidList"/>
    <dgm:cxn modelId="{DBDE219C-33F5-4543-B63E-61F575083439}" type="presParOf" srcId="{AF8F14C1-F5CF-401A-A931-1919AB16C43C}" destId="{5C5C40E2-0202-4D79-8847-0C5405789002}" srcOrd="3" destOrd="0" presId="urn:microsoft.com/office/officeart/2018/2/layout/IconVerticalSolidList"/>
    <dgm:cxn modelId="{6684253A-62F4-4EB2-A13C-0B0D520BA385}" type="presParOf" srcId="{AF8F14C1-F5CF-401A-A931-1919AB16C43C}" destId="{32831736-E5EF-43B7-AFB7-1842341374BE}" srcOrd="4" destOrd="0" presId="urn:microsoft.com/office/officeart/2018/2/layout/IconVerticalSolidList"/>
    <dgm:cxn modelId="{4709B759-FA21-48D4-98CF-967F637673CA}" type="presParOf" srcId="{D5B0A97B-A7B7-4BA4-8B60-8947DE78A4FA}" destId="{EB7D7ECD-C088-414F-8CDC-4507C6F2C2D9}" srcOrd="1" destOrd="0" presId="urn:microsoft.com/office/officeart/2018/2/layout/IconVerticalSolidList"/>
    <dgm:cxn modelId="{12F6BF1B-54CD-4613-A580-91AE21FB5DEA}" type="presParOf" srcId="{D5B0A97B-A7B7-4BA4-8B60-8947DE78A4FA}" destId="{392007D7-A90B-4CE8-A941-966ED03DEF44}" srcOrd="2" destOrd="0" presId="urn:microsoft.com/office/officeart/2018/2/layout/IconVerticalSolidList"/>
    <dgm:cxn modelId="{CCEC6865-22A1-46DF-8D92-25BB7E203A45}" type="presParOf" srcId="{392007D7-A90B-4CE8-A941-966ED03DEF44}" destId="{34BAAD51-921F-4790-A41C-A6BAA2D0844B}" srcOrd="0" destOrd="0" presId="urn:microsoft.com/office/officeart/2018/2/layout/IconVerticalSolidList"/>
    <dgm:cxn modelId="{610604AF-82F6-40B2-9D29-39A93CFC4C32}" type="presParOf" srcId="{392007D7-A90B-4CE8-A941-966ED03DEF44}" destId="{940A6F0E-7920-429A-8B0E-F8769C6355CF}" srcOrd="1" destOrd="0" presId="urn:microsoft.com/office/officeart/2018/2/layout/IconVerticalSolidList"/>
    <dgm:cxn modelId="{91C482F3-5D30-4A8E-A56B-1FBEA321EF41}" type="presParOf" srcId="{392007D7-A90B-4CE8-A941-966ED03DEF44}" destId="{858AE044-3CAB-4959-9992-9978895BC7DF}" srcOrd="2" destOrd="0" presId="urn:microsoft.com/office/officeart/2018/2/layout/IconVerticalSolidList"/>
    <dgm:cxn modelId="{102B9A45-450B-45B2-B616-313E8343ADB0}" type="presParOf" srcId="{392007D7-A90B-4CE8-A941-966ED03DEF44}" destId="{BC1E8947-7336-497F-8B84-384F7F837BDD}" srcOrd="3" destOrd="0" presId="urn:microsoft.com/office/officeart/2018/2/layout/IconVerticalSolidList"/>
    <dgm:cxn modelId="{511E012F-57C5-4FDA-AC84-937028B98A0A}" type="presParOf" srcId="{392007D7-A90B-4CE8-A941-966ED03DEF44}" destId="{CC864E5B-C799-40AC-8AB1-3C241759644F}" srcOrd="4" destOrd="0" presId="urn:microsoft.com/office/officeart/2018/2/layout/IconVerticalSolidList"/>
    <dgm:cxn modelId="{E1F491EE-116B-4E0B-96E8-C2787EE5471E}" type="presParOf" srcId="{D5B0A97B-A7B7-4BA4-8B60-8947DE78A4FA}" destId="{D6110EFB-DED8-41A4-8181-B97002123602}" srcOrd="3" destOrd="0" presId="urn:microsoft.com/office/officeart/2018/2/layout/IconVerticalSolidList"/>
    <dgm:cxn modelId="{18DE8588-5067-45A8-A12C-4D19C65D3422}" type="presParOf" srcId="{D5B0A97B-A7B7-4BA4-8B60-8947DE78A4FA}" destId="{AE77F20C-DF80-4845-96BC-4BFF0F6CAF50}" srcOrd="4" destOrd="0" presId="urn:microsoft.com/office/officeart/2018/2/layout/IconVerticalSolidList"/>
    <dgm:cxn modelId="{51785716-8D89-40C5-B726-C6B338E5564B}" type="presParOf" srcId="{AE77F20C-DF80-4845-96BC-4BFF0F6CAF50}" destId="{C108FE40-76F9-4BF2-AB1C-FACB80F87859}" srcOrd="0" destOrd="0" presId="urn:microsoft.com/office/officeart/2018/2/layout/IconVerticalSolidList"/>
    <dgm:cxn modelId="{B79F6E23-62EA-4D61-8215-21F893503B3C}" type="presParOf" srcId="{AE77F20C-DF80-4845-96BC-4BFF0F6CAF50}" destId="{87114B76-89C3-4FE6-B7F6-94E67914B0FA}" srcOrd="1" destOrd="0" presId="urn:microsoft.com/office/officeart/2018/2/layout/IconVerticalSolidList"/>
    <dgm:cxn modelId="{8F03D942-3781-48DF-972F-CC22824F13AF}" type="presParOf" srcId="{AE77F20C-DF80-4845-96BC-4BFF0F6CAF50}" destId="{B7C555D1-BDB8-445F-BF6D-DD7A8A410A3F}" srcOrd="2" destOrd="0" presId="urn:microsoft.com/office/officeart/2018/2/layout/IconVerticalSolidList"/>
    <dgm:cxn modelId="{EE4FAA1B-BF19-46AB-88CF-45775E7671E6}" type="presParOf" srcId="{AE77F20C-DF80-4845-96BC-4BFF0F6CAF50}" destId="{F8F9F0E4-E32A-4F10-9466-E2D852D74783}" srcOrd="3" destOrd="0" presId="urn:microsoft.com/office/officeart/2018/2/layout/IconVerticalSolidList"/>
    <dgm:cxn modelId="{8CCCE376-2487-4535-97CD-AA9A807A6803}" type="presParOf" srcId="{AE77F20C-DF80-4845-96BC-4BFF0F6CAF50}" destId="{46A4770D-BB94-4EA0-B0D7-B77544DE37AD}" srcOrd="4" destOrd="0" presId="urn:microsoft.com/office/officeart/2018/2/layout/IconVerticalSolidList"/>
    <dgm:cxn modelId="{0382C854-BE55-401C-B1EE-26530F5BCE42}" type="presParOf" srcId="{D5B0A97B-A7B7-4BA4-8B60-8947DE78A4FA}" destId="{EDEE7AA4-077D-4724-A46C-02BECB260B23}" srcOrd="5" destOrd="0" presId="urn:microsoft.com/office/officeart/2018/2/layout/IconVerticalSolidList"/>
    <dgm:cxn modelId="{2682B1E0-4D51-4AC9-8B47-3A36EC931B82}" type="presParOf" srcId="{D5B0A97B-A7B7-4BA4-8B60-8947DE78A4FA}" destId="{D8EA86A7-1CEC-4971-AE38-3B914F9266F2}" srcOrd="6" destOrd="0" presId="urn:microsoft.com/office/officeart/2018/2/layout/IconVerticalSolidList"/>
    <dgm:cxn modelId="{1D0C9FE3-9957-489D-A752-F88D98FE7E9E}" type="presParOf" srcId="{D8EA86A7-1CEC-4971-AE38-3B914F9266F2}" destId="{C7D5F85B-5E96-40BD-96E9-EB847C699A66}" srcOrd="0" destOrd="0" presId="urn:microsoft.com/office/officeart/2018/2/layout/IconVerticalSolidList"/>
    <dgm:cxn modelId="{C0813179-81BF-486A-A43B-4BEBCD5EC7AE}" type="presParOf" srcId="{D8EA86A7-1CEC-4971-AE38-3B914F9266F2}" destId="{876FDBE4-50EF-4EE3-969F-D72439DA941F}" srcOrd="1" destOrd="0" presId="urn:microsoft.com/office/officeart/2018/2/layout/IconVerticalSolidList"/>
    <dgm:cxn modelId="{D790439D-5369-4AF6-947B-E351193B99D8}" type="presParOf" srcId="{D8EA86A7-1CEC-4971-AE38-3B914F9266F2}" destId="{2483F4C7-66C5-4E13-A716-56FF669C117F}" srcOrd="2" destOrd="0" presId="urn:microsoft.com/office/officeart/2018/2/layout/IconVerticalSolidList"/>
    <dgm:cxn modelId="{503BF0CF-EEF0-4694-9F3A-C38BD58F7E5F}" type="presParOf" srcId="{D8EA86A7-1CEC-4971-AE38-3B914F9266F2}" destId="{0590E409-760D-4FF5-B21B-818D7185E04F}" srcOrd="3" destOrd="0" presId="urn:microsoft.com/office/officeart/2018/2/layout/IconVerticalSolidList"/>
    <dgm:cxn modelId="{7CF5AF9D-84C5-4DEF-9528-430362E06E82}" type="presParOf" srcId="{D8EA86A7-1CEC-4971-AE38-3B914F9266F2}" destId="{D20EB7C9-F03C-45E5-95E1-14ADA12CF3BE}" srcOrd="4" destOrd="0" presId="urn:microsoft.com/office/officeart/2018/2/layout/IconVerticalSolidList"/>
    <dgm:cxn modelId="{D3871337-7B58-430B-9C52-E04A4238C744}" type="presParOf" srcId="{D5B0A97B-A7B7-4BA4-8B60-8947DE78A4FA}" destId="{60D8E4B8-0A41-4B34-AEA0-80F1C5BFD519}" srcOrd="7" destOrd="0" presId="urn:microsoft.com/office/officeart/2018/2/layout/IconVerticalSolidList"/>
    <dgm:cxn modelId="{CBFBB94B-CA08-49FB-B1B0-DE6B8B11AE6E}" type="presParOf" srcId="{D5B0A97B-A7B7-4BA4-8B60-8947DE78A4FA}" destId="{9416AC0F-318E-4B95-AF8F-BCB122157989}" srcOrd="8" destOrd="0" presId="urn:microsoft.com/office/officeart/2018/2/layout/IconVerticalSolidList"/>
    <dgm:cxn modelId="{D3363CA6-F521-4905-A3E1-2D47A7CDBBE7}" type="presParOf" srcId="{9416AC0F-318E-4B95-AF8F-BCB122157989}" destId="{BFB49C8E-37FB-4201-96B4-1240510281C2}" srcOrd="0" destOrd="0" presId="urn:microsoft.com/office/officeart/2018/2/layout/IconVerticalSolidList"/>
    <dgm:cxn modelId="{88EACF2E-BD18-458B-A964-C9F3717DB104}" type="presParOf" srcId="{9416AC0F-318E-4B95-AF8F-BCB122157989}" destId="{B93C29F1-0179-49C3-8340-3B12462A44D8}" srcOrd="1" destOrd="0" presId="urn:microsoft.com/office/officeart/2018/2/layout/IconVerticalSolidList"/>
    <dgm:cxn modelId="{A9BE8EB1-B14A-4FED-9376-D1A3CCC5CE76}" type="presParOf" srcId="{9416AC0F-318E-4B95-AF8F-BCB122157989}" destId="{D4E8F1D5-44A9-4B80-879A-F44BB334A177}" srcOrd="2" destOrd="0" presId="urn:microsoft.com/office/officeart/2018/2/layout/IconVerticalSolidList"/>
    <dgm:cxn modelId="{BA911E15-E7D6-48A2-85E7-42F494C90FC4}" type="presParOf" srcId="{9416AC0F-318E-4B95-AF8F-BCB122157989}" destId="{18C4619D-0C8A-4938-96E9-49C66092A2F4}" srcOrd="3" destOrd="0" presId="urn:microsoft.com/office/officeart/2018/2/layout/IconVerticalSolidList"/>
    <dgm:cxn modelId="{AA3AA264-4EBF-4FB4-8E20-C579D2ABF914}" type="presParOf" srcId="{9416AC0F-318E-4B95-AF8F-BCB122157989}" destId="{4616B0FE-5885-40D6-9148-F2B81C310587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69C26FC-4CEE-40AD-9A7E-87BDC04B682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15F016B-B5ED-4B96-8648-7E9C2FD3D81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Null-Space Projection:</a:t>
          </a:r>
          <a:r>
            <a:rPr lang="en-US"/>
            <a:t> Optimizes internal joints without affecting the grasp.</a:t>
          </a:r>
        </a:p>
      </dgm:t>
    </dgm:pt>
    <dgm:pt modelId="{A09F3DC9-58A5-42D5-B4D7-5EAFB03D353B}" type="parTrans" cxnId="{9DDE87B2-34A0-41C9-8AB6-2CB17ACAC00A}">
      <dgm:prSet/>
      <dgm:spPr/>
      <dgm:t>
        <a:bodyPr/>
        <a:lstStyle/>
        <a:p>
          <a:endParaRPr lang="en-US"/>
        </a:p>
      </dgm:t>
    </dgm:pt>
    <dgm:pt modelId="{1C05C7DF-09C0-481C-BD90-47082D3FED55}" type="sibTrans" cxnId="{9DDE87B2-34A0-41C9-8AB6-2CB17ACAC00A}">
      <dgm:prSet/>
      <dgm:spPr/>
      <dgm:t>
        <a:bodyPr/>
        <a:lstStyle/>
        <a:p>
          <a:endParaRPr lang="en-US"/>
        </a:p>
      </dgm:t>
    </dgm:pt>
    <dgm:pt modelId="{9421FA44-9836-4654-8049-73D79FC6B60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Goal:</a:t>
          </a:r>
          <a:r>
            <a:rPr lang="en-US"/>
            <a:t> Keep joints centered (away from physical limits).</a:t>
          </a:r>
        </a:p>
      </dgm:t>
    </dgm:pt>
    <dgm:pt modelId="{7BF04592-8DEF-4077-B5CF-2D846D48A468}" type="parTrans" cxnId="{6941AAF6-F6A3-4E25-B55E-1F4688619405}">
      <dgm:prSet/>
      <dgm:spPr/>
      <dgm:t>
        <a:bodyPr/>
        <a:lstStyle/>
        <a:p>
          <a:endParaRPr lang="en-US"/>
        </a:p>
      </dgm:t>
    </dgm:pt>
    <dgm:pt modelId="{5404557C-59DB-43CB-81F0-A76DD7E427A2}" type="sibTrans" cxnId="{6941AAF6-F6A3-4E25-B55E-1F4688619405}">
      <dgm:prSet/>
      <dgm:spPr/>
      <dgm:t>
        <a:bodyPr/>
        <a:lstStyle/>
        <a:p>
          <a:endParaRPr lang="en-US"/>
        </a:p>
      </dgm:t>
    </dgm:pt>
    <dgm:pt modelId="{166972F7-E9EC-4C7A-9EB7-7849A0E70DE6}" type="pres">
      <dgm:prSet presAssocID="{569C26FC-4CEE-40AD-9A7E-87BDC04B6820}" presName="root" presStyleCnt="0">
        <dgm:presLayoutVars>
          <dgm:dir/>
          <dgm:resizeHandles val="exact"/>
        </dgm:presLayoutVars>
      </dgm:prSet>
      <dgm:spPr/>
    </dgm:pt>
    <dgm:pt modelId="{062BD535-DA11-43D5-88FE-380D63F16153}" type="pres">
      <dgm:prSet presAssocID="{F15F016B-B5ED-4B96-8648-7E9C2FD3D819}" presName="compNode" presStyleCnt="0"/>
      <dgm:spPr/>
    </dgm:pt>
    <dgm:pt modelId="{17889E64-6F60-4A85-BEAA-507E3AB1A644}" type="pres">
      <dgm:prSet presAssocID="{F15F016B-B5ED-4B96-8648-7E9C2FD3D819}" presName="bgRect" presStyleLbl="bgShp" presStyleIdx="0" presStyleCnt="2"/>
      <dgm:spPr/>
    </dgm:pt>
    <dgm:pt modelId="{3AD28F42-A9E4-48AD-98B3-7FB20721D309}" type="pres">
      <dgm:prSet presAssocID="{F15F016B-B5ED-4B96-8648-7E9C2FD3D81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usso di lavoro"/>
        </a:ext>
      </dgm:extLst>
    </dgm:pt>
    <dgm:pt modelId="{8796BF79-B4DC-450B-8B99-9703CE8952B5}" type="pres">
      <dgm:prSet presAssocID="{F15F016B-B5ED-4B96-8648-7E9C2FD3D819}" presName="spaceRect" presStyleCnt="0"/>
      <dgm:spPr/>
    </dgm:pt>
    <dgm:pt modelId="{A742F935-7BD7-424C-B391-2EDC5298C7C7}" type="pres">
      <dgm:prSet presAssocID="{F15F016B-B5ED-4B96-8648-7E9C2FD3D819}" presName="parTx" presStyleLbl="revTx" presStyleIdx="0" presStyleCnt="2">
        <dgm:presLayoutVars>
          <dgm:chMax val="0"/>
          <dgm:chPref val="0"/>
        </dgm:presLayoutVars>
      </dgm:prSet>
      <dgm:spPr/>
    </dgm:pt>
    <dgm:pt modelId="{8148CDED-E066-46DD-B8DD-E5C1D23078CD}" type="pres">
      <dgm:prSet presAssocID="{1C05C7DF-09C0-481C-BD90-47082D3FED55}" presName="sibTrans" presStyleCnt="0"/>
      <dgm:spPr/>
    </dgm:pt>
    <dgm:pt modelId="{29A59A3D-DA80-482F-911D-A2805507660C}" type="pres">
      <dgm:prSet presAssocID="{9421FA44-9836-4654-8049-73D79FC6B60B}" presName="compNode" presStyleCnt="0"/>
      <dgm:spPr/>
    </dgm:pt>
    <dgm:pt modelId="{46BC75DB-1AEB-4059-86CA-FFEF823ED465}" type="pres">
      <dgm:prSet presAssocID="{9421FA44-9836-4654-8049-73D79FC6B60B}" presName="bgRect" presStyleLbl="bgShp" presStyleIdx="1" presStyleCnt="2"/>
      <dgm:spPr/>
    </dgm:pt>
    <dgm:pt modelId="{1B61C7FB-A7C1-44CA-88D6-2759F9369059}" type="pres">
      <dgm:prSet presAssocID="{9421FA44-9836-4654-8049-73D79FC6B60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ro a segno"/>
        </a:ext>
      </dgm:extLst>
    </dgm:pt>
    <dgm:pt modelId="{AA972558-2320-4DC4-8E31-53E72D7FED6F}" type="pres">
      <dgm:prSet presAssocID="{9421FA44-9836-4654-8049-73D79FC6B60B}" presName="spaceRect" presStyleCnt="0"/>
      <dgm:spPr/>
    </dgm:pt>
    <dgm:pt modelId="{43CA9DBA-0347-44CB-A365-E00752E9CF72}" type="pres">
      <dgm:prSet presAssocID="{9421FA44-9836-4654-8049-73D79FC6B60B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6529032-5DCC-4AD5-8CCC-613EBD8496AC}" type="presOf" srcId="{9421FA44-9836-4654-8049-73D79FC6B60B}" destId="{43CA9DBA-0347-44CB-A365-E00752E9CF72}" srcOrd="0" destOrd="0" presId="urn:microsoft.com/office/officeart/2018/2/layout/IconVerticalSolidList"/>
    <dgm:cxn modelId="{98CAB882-48A8-4DB8-830A-AAA37577A1D7}" type="presOf" srcId="{F15F016B-B5ED-4B96-8648-7E9C2FD3D819}" destId="{A742F935-7BD7-424C-B391-2EDC5298C7C7}" srcOrd="0" destOrd="0" presId="urn:microsoft.com/office/officeart/2018/2/layout/IconVerticalSolidList"/>
    <dgm:cxn modelId="{9DDE87B2-34A0-41C9-8AB6-2CB17ACAC00A}" srcId="{569C26FC-4CEE-40AD-9A7E-87BDC04B6820}" destId="{F15F016B-B5ED-4B96-8648-7E9C2FD3D819}" srcOrd="0" destOrd="0" parTransId="{A09F3DC9-58A5-42D5-B4D7-5EAFB03D353B}" sibTransId="{1C05C7DF-09C0-481C-BD90-47082D3FED55}"/>
    <dgm:cxn modelId="{6941AAF6-F6A3-4E25-B55E-1F4688619405}" srcId="{569C26FC-4CEE-40AD-9A7E-87BDC04B6820}" destId="{9421FA44-9836-4654-8049-73D79FC6B60B}" srcOrd="1" destOrd="0" parTransId="{7BF04592-8DEF-4077-B5CF-2D846D48A468}" sibTransId="{5404557C-59DB-43CB-81F0-A76DD7E427A2}"/>
    <dgm:cxn modelId="{323633F9-262B-47AD-9FC4-72EED88D5228}" type="presOf" srcId="{569C26FC-4CEE-40AD-9A7E-87BDC04B6820}" destId="{166972F7-E9EC-4C7A-9EB7-7849A0E70DE6}" srcOrd="0" destOrd="0" presId="urn:microsoft.com/office/officeart/2018/2/layout/IconVerticalSolidList"/>
    <dgm:cxn modelId="{EE3606FF-9D0F-497D-9B8E-70F549CF94A7}" type="presParOf" srcId="{166972F7-E9EC-4C7A-9EB7-7849A0E70DE6}" destId="{062BD535-DA11-43D5-88FE-380D63F16153}" srcOrd="0" destOrd="0" presId="urn:microsoft.com/office/officeart/2018/2/layout/IconVerticalSolidList"/>
    <dgm:cxn modelId="{9094488B-A897-44AC-9D58-1C947ECD9AB0}" type="presParOf" srcId="{062BD535-DA11-43D5-88FE-380D63F16153}" destId="{17889E64-6F60-4A85-BEAA-507E3AB1A644}" srcOrd="0" destOrd="0" presId="urn:microsoft.com/office/officeart/2018/2/layout/IconVerticalSolidList"/>
    <dgm:cxn modelId="{F020FFBC-560F-4DC6-AC77-7C74E123CD2A}" type="presParOf" srcId="{062BD535-DA11-43D5-88FE-380D63F16153}" destId="{3AD28F42-A9E4-48AD-98B3-7FB20721D309}" srcOrd="1" destOrd="0" presId="urn:microsoft.com/office/officeart/2018/2/layout/IconVerticalSolidList"/>
    <dgm:cxn modelId="{29910F15-8CD9-4A80-8086-9C2134656B6F}" type="presParOf" srcId="{062BD535-DA11-43D5-88FE-380D63F16153}" destId="{8796BF79-B4DC-450B-8B99-9703CE8952B5}" srcOrd="2" destOrd="0" presId="urn:microsoft.com/office/officeart/2018/2/layout/IconVerticalSolidList"/>
    <dgm:cxn modelId="{18BBB9E6-38FD-4248-951B-24379693BA9C}" type="presParOf" srcId="{062BD535-DA11-43D5-88FE-380D63F16153}" destId="{A742F935-7BD7-424C-B391-2EDC5298C7C7}" srcOrd="3" destOrd="0" presId="urn:microsoft.com/office/officeart/2018/2/layout/IconVerticalSolidList"/>
    <dgm:cxn modelId="{A8638627-193F-45A0-A050-C9EC99DB1B73}" type="presParOf" srcId="{166972F7-E9EC-4C7A-9EB7-7849A0E70DE6}" destId="{8148CDED-E066-46DD-B8DD-E5C1D23078CD}" srcOrd="1" destOrd="0" presId="urn:microsoft.com/office/officeart/2018/2/layout/IconVerticalSolidList"/>
    <dgm:cxn modelId="{44CC86C0-6AB9-469C-B8EF-FF486B636861}" type="presParOf" srcId="{166972F7-E9EC-4C7A-9EB7-7849A0E70DE6}" destId="{29A59A3D-DA80-482F-911D-A2805507660C}" srcOrd="2" destOrd="0" presId="urn:microsoft.com/office/officeart/2018/2/layout/IconVerticalSolidList"/>
    <dgm:cxn modelId="{B782E8E6-E1BB-430A-8F28-7DAD1D8F2068}" type="presParOf" srcId="{29A59A3D-DA80-482F-911D-A2805507660C}" destId="{46BC75DB-1AEB-4059-86CA-FFEF823ED465}" srcOrd="0" destOrd="0" presId="urn:microsoft.com/office/officeart/2018/2/layout/IconVerticalSolidList"/>
    <dgm:cxn modelId="{E285626C-51D3-4A25-9617-F62300F8937B}" type="presParOf" srcId="{29A59A3D-DA80-482F-911D-A2805507660C}" destId="{1B61C7FB-A7C1-44CA-88D6-2759F9369059}" srcOrd="1" destOrd="0" presId="urn:microsoft.com/office/officeart/2018/2/layout/IconVerticalSolidList"/>
    <dgm:cxn modelId="{80FFD22B-321B-40D0-9210-87CF0A5AFCD1}" type="presParOf" srcId="{29A59A3D-DA80-482F-911D-A2805507660C}" destId="{AA972558-2320-4DC4-8E31-53E72D7FED6F}" srcOrd="2" destOrd="0" presId="urn:microsoft.com/office/officeart/2018/2/layout/IconVerticalSolidList"/>
    <dgm:cxn modelId="{893DD66D-2D0A-4606-BA92-41341D907329}" type="presParOf" srcId="{29A59A3D-DA80-482F-911D-A2805507660C}" destId="{43CA9DBA-0347-44CB-A365-E00752E9CF7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A010-B16F-4C94-8835-373F53C08BB4}">
      <dsp:nvSpPr>
        <dsp:cNvPr id="0" name=""/>
        <dsp:cNvSpPr/>
      </dsp:nvSpPr>
      <dsp:spPr>
        <a:xfrm>
          <a:off x="0" y="1964"/>
          <a:ext cx="651594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0D144F-48A6-4884-BAB7-4F8226B2CD41}">
      <dsp:nvSpPr>
        <dsp:cNvPr id="0" name=""/>
        <dsp:cNvSpPr/>
      </dsp:nvSpPr>
      <dsp:spPr>
        <a:xfrm>
          <a:off x="0" y="1964"/>
          <a:ext cx="6515947" cy="133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Robotic hands have many DoFs; difficult to control manually.</a:t>
          </a:r>
        </a:p>
      </dsp:txBody>
      <dsp:txXfrm>
        <a:off x="0" y="1964"/>
        <a:ext cx="6515947" cy="1339810"/>
      </dsp:txXfrm>
    </dsp:sp>
    <dsp:sp modelId="{4C2155CC-FC0C-4D7F-89AD-F36681C3E233}">
      <dsp:nvSpPr>
        <dsp:cNvPr id="0" name=""/>
        <dsp:cNvSpPr/>
      </dsp:nvSpPr>
      <dsp:spPr>
        <a:xfrm>
          <a:off x="0" y="1341774"/>
          <a:ext cx="651594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171012-9D44-4DA5-B518-BBA3F70CA9CB}">
      <dsp:nvSpPr>
        <dsp:cNvPr id="0" name=""/>
        <dsp:cNvSpPr/>
      </dsp:nvSpPr>
      <dsp:spPr>
        <a:xfrm>
          <a:off x="0" y="1341774"/>
          <a:ext cx="6515947" cy="133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Humans use </a:t>
          </a:r>
          <a:r>
            <a:rPr lang="en-US" sz="2700" b="1" kern="1200"/>
            <a:t>Postural Synergies</a:t>
          </a:r>
          <a:r>
            <a:rPr lang="en-US" sz="2700" kern="1200"/>
            <a:t> to simplify control.</a:t>
          </a:r>
        </a:p>
      </dsp:txBody>
      <dsp:txXfrm>
        <a:off x="0" y="1341774"/>
        <a:ext cx="6515947" cy="1339810"/>
      </dsp:txXfrm>
    </dsp:sp>
    <dsp:sp modelId="{881E4BCA-AEFB-4E50-B8B4-B00933355A63}">
      <dsp:nvSpPr>
        <dsp:cNvPr id="0" name=""/>
        <dsp:cNvSpPr/>
      </dsp:nvSpPr>
      <dsp:spPr>
        <a:xfrm>
          <a:off x="0" y="2681585"/>
          <a:ext cx="651594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E02C19-4D39-4BA7-89F4-199BE2EDE1F7}">
      <dsp:nvSpPr>
        <dsp:cNvPr id="0" name=""/>
        <dsp:cNvSpPr/>
      </dsp:nvSpPr>
      <dsp:spPr>
        <a:xfrm>
          <a:off x="0" y="2681585"/>
          <a:ext cx="6515947" cy="133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Objective:</a:t>
          </a:r>
          <a:r>
            <a:rPr lang="en-US" sz="2700" kern="1200"/>
            <a:t> Use human synergies to drive robots with different kinematics.</a:t>
          </a:r>
          <a:br>
            <a:rPr lang="en-US" sz="2700" kern="1200"/>
          </a:br>
          <a:endParaRPr lang="en-US" sz="2700" kern="1200"/>
        </a:p>
      </dsp:txBody>
      <dsp:txXfrm>
        <a:off x="0" y="2681585"/>
        <a:ext cx="6515947" cy="13398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B23EBC-3AEF-4A76-9B9A-67A080688607}">
      <dsp:nvSpPr>
        <dsp:cNvPr id="0" name=""/>
        <dsp:cNvSpPr/>
      </dsp:nvSpPr>
      <dsp:spPr>
        <a:xfrm>
          <a:off x="1063980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ED40D-1FFB-4A5A-BEF7-080582CA91FA}">
      <dsp:nvSpPr>
        <dsp:cNvPr id="0" name=""/>
        <dsp:cNvSpPr/>
      </dsp:nvSpPr>
      <dsp:spPr>
        <a:xfrm>
          <a:off x="285097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Human vs. Robot hands are rarely identical.</a:t>
          </a:r>
        </a:p>
      </dsp:txBody>
      <dsp:txXfrm>
        <a:off x="285097" y="2346338"/>
        <a:ext cx="2832300" cy="720000"/>
      </dsp:txXfrm>
    </dsp:sp>
    <dsp:sp modelId="{80096428-902F-4F46-8EE4-708269C190BD}">
      <dsp:nvSpPr>
        <dsp:cNvPr id="0" name=""/>
        <dsp:cNvSpPr/>
      </dsp:nvSpPr>
      <dsp:spPr>
        <a:xfrm>
          <a:off x="4391932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70FD44-A423-49A8-9432-175269085740}">
      <dsp:nvSpPr>
        <dsp:cNvPr id="0" name=""/>
        <dsp:cNvSpPr/>
      </dsp:nvSpPr>
      <dsp:spPr>
        <a:xfrm>
          <a:off x="3613050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Joint Mapping:</a:t>
          </a:r>
          <a:r>
            <a:rPr lang="en-US" sz="1500" kern="1200"/>
            <a:t> Fails on non-anthropomorphic robots.</a:t>
          </a:r>
        </a:p>
      </dsp:txBody>
      <dsp:txXfrm>
        <a:off x="3613050" y="2346338"/>
        <a:ext cx="2832300" cy="720000"/>
      </dsp:txXfrm>
    </dsp:sp>
    <dsp:sp modelId="{2145DEB0-C20B-49C3-9A89-363308CBC8CE}">
      <dsp:nvSpPr>
        <dsp:cNvPr id="0" name=""/>
        <dsp:cNvSpPr/>
      </dsp:nvSpPr>
      <dsp:spPr>
        <a:xfrm>
          <a:off x="7719885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A0944E-9139-43CC-AE26-06C99876BB2C}">
      <dsp:nvSpPr>
        <dsp:cNvPr id="0" name=""/>
        <dsp:cNvSpPr/>
      </dsp:nvSpPr>
      <dsp:spPr>
        <a:xfrm>
          <a:off x="6941002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Fingertip Mapping:</a:t>
          </a:r>
          <a:r>
            <a:rPr lang="en-US" sz="1500" kern="1200"/>
            <a:t> Fails to respect internal joint limits/collisions.</a:t>
          </a:r>
        </a:p>
      </dsp:txBody>
      <dsp:txXfrm>
        <a:off x="6941002" y="2346338"/>
        <a:ext cx="28323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D2A098-62CC-490F-8346-53F3076981D3}">
      <dsp:nvSpPr>
        <dsp:cNvPr id="0" name=""/>
        <dsp:cNvSpPr/>
      </dsp:nvSpPr>
      <dsp:spPr>
        <a:xfrm>
          <a:off x="0" y="0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B02095-B674-4B9F-85EB-BDBA8CEDEB94}">
      <dsp:nvSpPr>
        <dsp:cNvPr id="0" name=""/>
        <dsp:cNvSpPr/>
      </dsp:nvSpPr>
      <dsp:spPr>
        <a:xfrm>
          <a:off x="131091" y="69895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5C40E2-0202-4D79-8847-0C5405789002}">
      <dsp:nvSpPr>
        <dsp:cNvPr id="0" name=""/>
        <dsp:cNvSpPr/>
      </dsp:nvSpPr>
      <dsp:spPr>
        <a:xfrm>
          <a:off x="970879" y="3946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b="0" i="0" kern="1200" dirty="0"/>
            <a:t>Acquisition</a:t>
          </a:r>
          <a:endParaRPr lang="it-IT" sz="1900" kern="1200" dirty="0"/>
        </a:p>
      </dsp:txBody>
      <dsp:txXfrm>
        <a:off x="970879" y="3946"/>
        <a:ext cx="3223973" cy="840588"/>
      </dsp:txXfrm>
    </dsp:sp>
    <dsp:sp modelId="{32831736-E5EF-43B7-AFB7-1842341374BE}">
      <dsp:nvSpPr>
        <dsp:cNvPr id="0" name=""/>
        <dsp:cNvSpPr/>
      </dsp:nvSpPr>
      <dsp:spPr>
        <a:xfrm>
          <a:off x="4194853" y="3946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The Weart TouchDIVER G1 haptic </a:t>
          </a:r>
          <a:r>
            <a:rPr lang="it-IT" sz="1400" kern="1200" dirty="0" err="1"/>
            <a:t>glove</a:t>
          </a:r>
          <a:r>
            <a:rPr lang="it-IT" sz="1400" kern="1200" dirty="0"/>
            <a:t> </a:t>
          </a:r>
          <a:r>
            <a:rPr lang="it-IT" sz="1400" kern="1200" dirty="0" err="1"/>
            <a:t>captures</a:t>
          </a:r>
          <a:r>
            <a:rPr lang="it-IT" sz="1400" kern="1200" dirty="0"/>
            <a:t> </a:t>
          </a:r>
          <a:r>
            <a:rPr lang="it-IT" sz="1400" kern="1200" dirty="0" err="1"/>
            <a:t>sensor</a:t>
          </a:r>
          <a:r>
            <a:rPr lang="it-IT" sz="1400" kern="1200" dirty="0"/>
            <a:t> data.</a:t>
          </a:r>
        </a:p>
      </dsp:txBody>
      <dsp:txXfrm>
        <a:off x="4194853" y="3946"/>
        <a:ext cx="2969531" cy="840588"/>
      </dsp:txXfrm>
    </dsp:sp>
    <dsp:sp modelId="{34BAAD51-921F-4790-A41C-A6BAA2D0844B}">
      <dsp:nvSpPr>
        <dsp:cNvPr id="0" name=""/>
        <dsp:cNvSpPr/>
      </dsp:nvSpPr>
      <dsp:spPr>
        <a:xfrm>
          <a:off x="0" y="1054682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0A6F0E-7920-429A-8B0E-F8769C6355CF}">
      <dsp:nvSpPr>
        <dsp:cNvPr id="0" name=""/>
        <dsp:cNvSpPr/>
      </dsp:nvSpPr>
      <dsp:spPr>
        <a:xfrm>
          <a:off x="131091" y="1120630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1E8947-7336-497F-8B84-384F7F837BDD}">
      <dsp:nvSpPr>
        <dsp:cNvPr id="0" name=""/>
        <dsp:cNvSpPr/>
      </dsp:nvSpPr>
      <dsp:spPr>
        <a:xfrm>
          <a:off x="970879" y="1054682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Reconstruction</a:t>
          </a:r>
        </a:p>
      </dsp:txBody>
      <dsp:txXfrm>
        <a:off x="970879" y="1054682"/>
        <a:ext cx="3223973" cy="840588"/>
      </dsp:txXfrm>
    </dsp:sp>
    <dsp:sp modelId="{CC864E5B-C799-40AC-8AB1-3C241759644F}">
      <dsp:nvSpPr>
        <dsp:cNvPr id="0" name=""/>
        <dsp:cNvSpPr/>
      </dsp:nvSpPr>
      <dsp:spPr>
        <a:xfrm>
          <a:off x="4194853" y="1054682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Neural</a:t>
          </a:r>
          <a:r>
            <a:rPr lang="it-IT" sz="1400" kern="1200" dirty="0"/>
            <a:t> network </a:t>
          </a:r>
          <a:r>
            <a:rPr lang="it-IT" sz="1400" kern="1200" dirty="0" err="1"/>
            <a:t>used</a:t>
          </a:r>
          <a:r>
            <a:rPr lang="it-IT" sz="1400" kern="1200" dirty="0"/>
            <a:t> to </a:t>
          </a:r>
          <a:r>
            <a:rPr lang="it-IT" sz="1400" kern="1200" dirty="0" err="1"/>
            <a:t>reconstruct</a:t>
          </a:r>
          <a:r>
            <a:rPr lang="it-IT" sz="1400" kern="1200" dirty="0"/>
            <a:t> the full pose.</a:t>
          </a:r>
        </a:p>
      </dsp:txBody>
      <dsp:txXfrm>
        <a:off x="4194853" y="1054682"/>
        <a:ext cx="2969531" cy="840588"/>
      </dsp:txXfrm>
    </dsp:sp>
    <dsp:sp modelId="{C108FE40-76F9-4BF2-AB1C-FACB80F87859}">
      <dsp:nvSpPr>
        <dsp:cNvPr id="0" name=""/>
        <dsp:cNvSpPr/>
      </dsp:nvSpPr>
      <dsp:spPr>
        <a:xfrm>
          <a:off x="0" y="2105418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114B76-89C3-4FE6-B7F6-94E67914B0FA}">
      <dsp:nvSpPr>
        <dsp:cNvPr id="0" name=""/>
        <dsp:cNvSpPr/>
      </dsp:nvSpPr>
      <dsp:spPr>
        <a:xfrm>
          <a:off x="131091" y="2171366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F9F0E4-E32A-4F10-9466-E2D852D74783}">
      <dsp:nvSpPr>
        <dsp:cNvPr id="0" name=""/>
        <dsp:cNvSpPr/>
      </dsp:nvSpPr>
      <dsp:spPr>
        <a:xfrm>
          <a:off x="970879" y="2105418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Transmission</a:t>
          </a:r>
        </a:p>
      </dsp:txBody>
      <dsp:txXfrm>
        <a:off x="970879" y="2105418"/>
        <a:ext cx="3223973" cy="840588"/>
      </dsp:txXfrm>
    </dsp:sp>
    <dsp:sp modelId="{46A4770D-BB94-4EA0-B0D7-B77544DE37AD}">
      <dsp:nvSpPr>
        <dsp:cNvPr id="0" name=""/>
        <dsp:cNvSpPr/>
      </dsp:nvSpPr>
      <dsp:spPr>
        <a:xfrm>
          <a:off x="4194853" y="2105418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Joint </a:t>
          </a:r>
          <a:r>
            <a:rPr lang="it-IT" sz="1400" kern="1200" dirty="0" err="1"/>
            <a:t>angles</a:t>
          </a:r>
          <a:r>
            <a:rPr lang="it-IT" sz="1400" kern="1200" dirty="0"/>
            <a:t> </a:t>
          </a:r>
          <a:r>
            <a:rPr lang="it-IT" sz="1400" kern="1200" dirty="0" err="1"/>
            <a:t>sent</a:t>
          </a:r>
          <a:r>
            <a:rPr lang="it-IT" sz="1400" kern="1200" dirty="0"/>
            <a:t> to the </a:t>
          </a:r>
          <a:r>
            <a:rPr lang="it-IT" sz="1400" kern="1200" dirty="0" err="1"/>
            <a:t>Unity</a:t>
          </a:r>
          <a:r>
            <a:rPr lang="it-IT" sz="1400" kern="1200" dirty="0"/>
            <a:t> </a:t>
          </a:r>
          <a:r>
            <a:rPr lang="it-IT" sz="1400" kern="1200" dirty="0" err="1"/>
            <a:t>simulation</a:t>
          </a:r>
          <a:r>
            <a:rPr lang="it-IT" sz="1400" kern="1200" dirty="0"/>
            <a:t> in real-time.</a:t>
          </a:r>
        </a:p>
      </dsp:txBody>
      <dsp:txXfrm>
        <a:off x="4194853" y="2105418"/>
        <a:ext cx="2969531" cy="840588"/>
      </dsp:txXfrm>
    </dsp:sp>
    <dsp:sp modelId="{C7D5F85B-5E96-40BD-96E9-EB847C699A66}">
      <dsp:nvSpPr>
        <dsp:cNvPr id="0" name=""/>
        <dsp:cNvSpPr/>
      </dsp:nvSpPr>
      <dsp:spPr>
        <a:xfrm>
          <a:off x="0" y="3156154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6FDBE4-50EF-4EE3-969F-D72439DA941F}">
      <dsp:nvSpPr>
        <dsp:cNvPr id="0" name=""/>
        <dsp:cNvSpPr/>
      </dsp:nvSpPr>
      <dsp:spPr>
        <a:xfrm>
          <a:off x="131091" y="3222102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l="-6000" r="-6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90E409-760D-4FF5-B21B-818D7185E04F}">
      <dsp:nvSpPr>
        <dsp:cNvPr id="0" name=""/>
        <dsp:cNvSpPr/>
      </dsp:nvSpPr>
      <dsp:spPr>
        <a:xfrm>
          <a:off x="970879" y="3156154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Retargeting</a:t>
          </a:r>
        </a:p>
      </dsp:txBody>
      <dsp:txXfrm>
        <a:off x="970879" y="3156154"/>
        <a:ext cx="3223973" cy="840588"/>
      </dsp:txXfrm>
    </dsp:sp>
    <dsp:sp modelId="{D20EB7C9-F03C-45E5-95E1-14ADA12CF3BE}">
      <dsp:nvSpPr>
        <dsp:cNvPr id="0" name=""/>
        <dsp:cNvSpPr/>
      </dsp:nvSpPr>
      <dsp:spPr>
        <a:xfrm>
          <a:off x="4194853" y="3156154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Mapping from sphere to joint velocities of the target robotic hand.</a:t>
          </a:r>
          <a:endParaRPr lang="it-IT" sz="1400" kern="1200" dirty="0"/>
        </a:p>
      </dsp:txBody>
      <dsp:txXfrm>
        <a:off x="4194853" y="3156154"/>
        <a:ext cx="2969531" cy="840588"/>
      </dsp:txXfrm>
    </dsp:sp>
    <dsp:sp modelId="{BFB49C8E-37FB-4201-96B4-1240510281C2}">
      <dsp:nvSpPr>
        <dsp:cNvPr id="0" name=""/>
        <dsp:cNvSpPr/>
      </dsp:nvSpPr>
      <dsp:spPr>
        <a:xfrm>
          <a:off x="0" y="4206889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3C29F1-0179-49C3-8340-3B12462A44D8}">
      <dsp:nvSpPr>
        <dsp:cNvPr id="0" name=""/>
        <dsp:cNvSpPr/>
      </dsp:nvSpPr>
      <dsp:spPr>
        <a:xfrm>
          <a:off x="131091" y="4272838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5"/>
          <a:srcRect/>
          <a:stretch>
            <a:fillRect l="-9000" r="-9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C4619D-0C8A-4938-96E9-49C66092A2F4}">
      <dsp:nvSpPr>
        <dsp:cNvPr id="0" name=""/>
        <dsp:cNvSpPr/>
      </dsp:nvSpPr>
      <dsp:spPr>
        <a:xfrm>
          <a:off x="970879" y="4206889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Actuation</a:t>
          </a:r>
        </a:p>
      </dsp:txBody>
      <dsp:txXfrm>
        <a:off x="970879" y="4206889"/>
        <a:ext cx="3223973" cy="840588"/>
      </dsp:txXfrm>
    </dsp:sp>
    <dsp:sp modelId="{4616B0FE-5885-40D6-9148-F2B81C310587}">
      <dsp:nvSpPr>
        <dsp:cNvPr id="0" name=""/>
        <dsp:cNvSpPr/>
      </dsp:nvSpPr>
      <dsp:spPr>
        <a:xfrm>
          <a:off x="4194853" y="4206889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Joint </a:t>
          </a:r>
          <a:r>
            <a:rPr lang="it-IT" sz="1400" kern="1200" dirty="0" err="1"/>
            <a:t>velocities</a:t>
          </a:r>
          <a:r>
            <a:rPr lang="it-IT" sz="1400" kern="1200" dirty="0"/>
            <a:t> </a:t>
          </a:r>
          <a:r>
            <a:rPr lang="it-IT" sz="1400" kern="1200" dirty="0" err="1"/>
            <a:t>integrated</a:t>
          </a:r>
          <a:r>
            <a:rPr lang="it-IT" sz="1400" kern="1200" dirty="0"/>
            <a:t> to update the visual pose.</a:t>
          </a:r>
        </a:p>
      </dsp:txBody>
      <dsp:txXfrm>
        <a:off x="4194853" y="4206889"/>
        <a:ext cx="2969531" cy="8405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889E64-6F60-4A85-BEAA-507E3AB1A644}">
      <dsp:nvSpPr>
        <dsp:cNvPr id="0" name=""/>
        <dsp:cNvSpPr/>
      </dsp:nvSpPr>
      <dsp:spPr>
        <a:xfrm>
          <a:off x="0" y="820856"/>
          <a:ext cx="6910387" cy="15154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D28F42-A9E4-48AD-98B3-7FB20721D309}">
      <dsp:nvSpPr>
        <dsp:cNvPr id="0" name=""/>
        <dsp:cNvSpPr/>
      </dsp:nvSpPr>
      <dsp:spPr>
        <a:xfrm>
          <a:off x="458416" y="1161827"/>
          <a:ext cx="833485" cy="83348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42F935-7BD7-424C-B391-2EDC5298C7C7}">
      <dsp:nvSpPr>
        <dsp:cNvPr id="0" name=""/>
        <dsp:cNvSpPr/>
      </dsp:nvSpPr>
      <dsp:spPr>
        <a:xfrm>
          <a:off x="1750318" y="820856"/>
          <a:ext cx="5160068" cy="15154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383" tIns="160383" rIns="160383" bIns="160383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Null-Space Projection:</a:t>
          </a:r>
          <a:r>
            <a:rPr lang="en-US" sz="2500" kern="1200"/>
            <a:t> Optimizes internal joints without affecting the grasp.</a:t>
          </a:r>
        </a:p>
      </dsp:txBody>
      <dsp:txXfrm>
        <a:off x="1750318" y="820856"/>
        <a:ext cx="5160068" cy="1515427"/>
      </dsp:txXfrm>
    </dsp:sp>
    <dsp:sp modelId="{46BC75DB-1AEB-4059-86CA-FFEF823ED465}">
      <dsp:nvSpPr>
        <dsp:cNvPr id="0" name=""/>
        <dsp:cNvSpPr/>
      </dsp:nvSpPr>
      <dsp:spPr>
        <a:xfrm>
          <a:off x="0" y="2715140"/>
          <a:ext cx="6910387" cy="15154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61C7FB-A7C1-44CA-88D6-2759F9369059}">
      <dsp:nvSpPr>
        <dsp:cNvPr id="0" name=""/>
        <dsp:cNvSpPr/>
      </dsp:nvSpPr>
      <dsp:spPr>
        <a:xfrm>
          <a:off x="458416" y="3056112"/>
          <a:ext cx="833485" cy="83348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CA9DBA-0347-44CB-A365-E00752E9CF72}">
      <dsp:nvSpPr>
        <dsp:cNvPr id="0" name=""/>
        <dsp:cNvSpPr/>
      </dsp:nvSpPr>
      <dsp:spPr>
        <a:xfrm>
          <a:off x="1750318" y="2715140"/>
          <a:ext cx="5160068" cy="15154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383" tIns="160383" rIns="160383" bIns="160383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Goal:</a:t>
          </a:r>
          <a:r>
            <a:rPr lang="en-US" sz="2500" kern="1200"/>
            <a:t> Keep joints centered (away from physical limits).</a:t>
          </a:r>
        </a:p>
      </dsp:txBody>
      <dsp:txXfrm>
        <a:off x="1750318" y="2715140"/>
        <a:ext cx="5160068" cy="15154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gif>
</file>

<file path=ppt/media/image22.gif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647D98-562B-474D-A750-5C747B5DB465}" type="datetimeFigureOut">
              <a:rPr lang="it-IT" smtClean="0"/>
              <a:t>29/11/2025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6CD09B-A72D-451B-ABEC-19F66366F3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88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144EF-6AE6-0058-FEC4-E3804C765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55CF10D-24B3-96C6-9476-461A687711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D7DE37B-95A0-3FC1-69BE-0C0C1F05A5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79CB28-62AF-C13D-B9E6-6B2AC160E5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6CD09B-A72D-451B-ABEC-19F66366F3C6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3660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DF2BE-1461-4F64-988A-49D542DB81A1}" type="datetime1">
              <a:rPr lang="it-IT" smtClean="0"/>
              <a:t>29/11/2025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8085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2F495-7F8D-4120-A1E1-78AE4347CCAD}" type="datetime1">
              <a:rPr lang="it-IT" smtClean="0"/>
              <a:t>29/11/2025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1579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CA7B6-13B2-45C6-8B70-D411798412DF}" type="datetime1">
              <a:rPr lang="it-IT" smtClean="0"/>
              <a:t>29/11/2025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330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1C255-7CF8-4D31-8F9A-80691FE7AF4A}" type="datetime1">
              <a:rPr lang="it-IT" smtClean="0"/>
              <a:t>29/11/2025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9643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91EA9-E4BA-419B-93D4-890A3CC45BBD}" type="datetime1">
              <a:rPr lang="it-IT" smtClean="0"/>
              <a:t>29/11/2025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609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A1F53-6B0D-401F-B5F9-A97EB0D1B376}" type="datetime1">
              <a:rPr lang="it-IT" smtClean="0"/>
              <a:t>29/11/2025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504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5974-2650-43C0-9388-26D4D09CC5E4}" type="datetime1">
              <a:rPr lang="it-IT" smtClean="0"/>
              <a:t>29/11/2025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4337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67793-E32A-43BA-86A6-FBE7E1645813}" type="datetime1">
              <a:rPr lang="it-IT" smtClean="0"/>
              <a:t>29/11/2025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2311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061E-74F0-4A7C-97AE-44D804F75727}" type="datetime1">
              <a:rPr lang="it-IT" smtClean="0"/>
              <a:t>29/11/2025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it-IT"/>
              <a:t>Sapienza University of Rome – A.A. 2024-2025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692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B90881-6B51-447C-A216-04675403CF98}" type="datetime1">
              <a:rPr lang="it-IT" smtClean="0"/>
              <a:t>29/11/2025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Sapienza University of Rome – A.A. 2024-2025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0393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97374-7D64-4555-9385-49529E591DB8}" type="datetime1">
              <a:rPr lang="it-IT" smtClean="0"/>
              <a:t>29/11/2025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6389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F0C3791-6A8E-4E34-8FFF-E766C9B1BDEC}" type="datetime1">
              <a:rPr lang="it-IT" smtClean="0"/>
              <a:t>29/11/2025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3747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5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28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7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4.mp4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30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9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6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Sapienza Università di Roma - Rome Art Week">
            <a:extLst>
              <a:ext uri="{FF2B5EF4-FFF2-40B4-BE49-F238E27FC236}">
                <a16:creationId xmlns:a16="http://schemas.microsoft.com/office/drawing/2014/main" id="{1C4FBCCB-E1DD-4CF1-24F0-A653FA2A95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69" b="36214"/>
          <a:stretch>
            <a:fillRect/>
          </a:stretch>
        </p:blipFill>
        <p:spPr bwMode="auto">
          <a:xfrm>
            <a:off x="2184401" y="331667"/>
            <a:ext cx="6711144" cy="200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ECB8F8CA-7226-4FCF-DA4C-10ADEF8FB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2850" y="2501486"/>
            <a:ext cx="9912350" cy="1823626"/>
          </a:xfrm>
        </p:spPr>
        <p:txBody>
          <a:bodyPr>
            <a:normAutofit/>
          </a:bodyPr>
          <a:lstStyle/>
          <a:p>
            <a:pPr algn="ctr"/>
            <a:r>
              <a:rPr lang="en-US" sz="5600" dirty="0">
                <a:latin typeface="Arial" panose="020B0604020202020204" pitchFamily="34" charset="0"/>
                <a:cs typeface="Arial" panose="020B0604020202020204" pitchFamily="34" charset="0"/>
              </a:rPr>
              <a:t>Motion Retargeting for Grasping Tasks</a:t>
            </a:r>
            <a:endParaRPr lang="it-IT" sz="5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B993EBE-9C76-26FD-B193-9B6929E47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0" y="5571998"/>
            <a:ext cx="10058400" cy="460502"/>
          </a:xfrm>
        </p:spPr>
        <p:txBody>
          <a:bodyPr>
            <a:normAutofit/>
          </a:bodyPr>
          <a:lstStyle/>
          <a:p>
            <a:r>
              <a:rPr lang="en-US" sz="1800" dirty="0"/>
              <a:t>Luca Colamarino, Giuseppe D’Addario, Federico Tranzocchi, Matteo Zamponi</a:t>
            </a:r>
            <a:endParaRPr lang="it-IT" sz="1800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AE4CEC6-B70F-CD9F-DA9A-A7FD126EB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FF16D0E-3413-CA0C-402E-BEC553C1F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1</a:t>
            </a:fld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3C6AB36-7F09-8142-D8BE-24C807FD3597}"/>
              </a:ext>
            </a:extLst>
          </p:cNvPr>
          <p:cNvSpPr txBox="1"/>
          <p:nvPr/>
        </p:nvSpPr>
        <p:spPr>
          <a:xfrm>
            <a:off x="0" y="435651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latin typeface="+mj-lt"/>
                <a:cs typeface="Arial" panose="020B0604020202020204" pitchFamily="34" charset="0"/>
              </a:rPr>
              <a:t>Mapping Synergies from Human to Robotic Hands</a:t>
            </a:r>
          </a:p>
        </p:txBody>
      </p:sp>
    </p:spTree>
    <p:extLst>
      <p:ext uri="{BB962C8B-B14F-4D97-AF65-F5344CB8AC3E}">
        <p14:creationId xmlns:p14="http://schemas.microsoft.com/office/powerpoint/2010/main" val="420039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45">
            <a:extLst>
              <a:ext uri="{FF2B5EF4-FFF2-40B4-BE49-F238E27FC236}">
                <a16:creationId xmlns:a16="http://schemas.microsoft.com/office/drawing/2014/main" id="{02578C9E-D25A-4614-AD50-504BF36B7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8662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6FF40CD-C115-A091-6E5A-E92EFDA958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4655" y="639097"/>
            <a:ext cx="4008415" cy="3686015"/>
          </a:xfrm>
        </p:spPr>
        <p:txBody>
          <a:bodyPr>
            <a:normAutofit/>
          </a:bodyPr>
          <a:lstStyle/>
          <a:p>
            <a:r>
              <a:rPr lang="it-IT" sz="6000" dirty="0"/>
              <a:t>Barrett Hand</a:t>
            </a:r>
          </a:p>
        </p:txBody>
      </p:sp>
      <p:sp>
        <p:nvSpPr>
          <p:cNvPr id="14" name="Sottotitolo 13">
            <a:extLst>
              <a:ext uri="{FF2B5EF4-FFF2-40B4-BE49-F238E27FC236}">
                <a16:creationId xmlns:a16="http://schemas.microsoft.com/office/drawing/2014/main" id="{CFCEAC30-CE92-86F5-46F8-5DEC5B982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739" y="5368965"/>
            <a:ext cx="3039445" cy="410862"/>
          </a:xfrm>
        </p:spPr>
        <p:txBody>
          <a:bodyPr>
            <a:normAutofit/>
          </a:bodyPr>
          <a:lstStyle/>
          <a:p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Using Null-Space</a:t>
            </a:r>
          </a:p>
        </p:txBody>
      </p:sp>
      <p:cxnSp>
        <p:nvCxnSpPr>
          <p:cNvPr id="55" name="Straight Connector 47">
            <a:extLst>
              <a:ext uri="{FF2B5EF4-FFF2-40B4-BE49-F238E27FC236}">
                <a16:creationId xmlns:a16="http://schemas.microsoft.com/office/drawing/2014/main" id="{2F4051C8-E479-4EFE-B013-7504F3CEB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16799" y="4343400"/>
            <a:ext cx="329184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49">
            <a:extLst>
              <a:ext uri="{FF2B5EF4-FFF2-40B4-BE49-F238E27FC236}">
                <a16:creationId xmlns:a16="http://schemas.microsoft.com/office/drawing/2014/main" id="{1A92B738-BCAA-48AC-984E-9BDDCCBF0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57" name="Rectangle 51">
            <a:extLst>
              <a:ext uri="{FF2B5EF4-FFF2-40B4-BE49-F238E27FC236}">
                <a16:creationId xmlns:a16="http://schemas.microsoft.com/office/drawing/2014/main" id="{D32BD8F1-37E7-419D-853F-C72DF49F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51ED2F6-329E-B89F-373E-C22C649E3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3F3BFF8-9009-79E5-3B26-C05F6DF04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10</a:t>
            </a:fld>
            <a:endParaRPr lang="it-IT"/>
          </a:p>
        </p:txBody>
      </p:sp>
      <p:sp>
        <p:nvSpPr>
          <p:cNvPr id="15" name="Sottotitolo 13">
            <a:extLst>
              <a:ext uri="{FF2B5EF4-FFF2-40B4-BE49-F238E27FC236}">
                <a16:creationId xmlns:a16="http://schemas.microsoft.com/office/drawing/2014/main" id="{4A6F7B0B-3232-3E49-03BF-D890B48B514E}"/>
              </a:ext>
            </a:extLst>
          </p:cNvPr>
          <p:cNvSpPr txBox="1">
            <a:spLocks/>
          </p:cNvSpPr>
          <p:nvPr/>
        </p:nvSpPr>
        <p:spPr>
          <a:xfrm>
            <a:off x="4056967" y="5368956"/>
            <a:ext cx="3039445" cy="410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Without Null-Space</a:t>
            </a:r>
          </a:p>
        </p:txBody>
      </p:sp>
      <p:pic>
        <p:nvPicPr>
          <p:cNvPr id="3" name="Grasp_Barrett_NullSpace_Report_video">
            <a:hlinkClick r:id="" action="ppaction://media"/>
            <a:extLst>
              <a:ext uri="{FF2B5EF4-FFF2-40B4-BE49-F238E27FC236}">
                <a16:creationId xmlns:a16="http://schemas.microsoft.com/office/drawing/2014/main" id="{DED34D07-0E73-88EF-20DB-7FC7D3E2FA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5730" y="363627"/>
            <a:ext cx="3012306" cy="4819689"/>
          </a:xfrm>
          <a:prstGeom prst="rect">
            <a:avLst/>
          </a:prstGeom>
        </p:spPr>
      </p:pic>
      <p:pic>
        <p:nvPicPr>
          <p:cNvPr id="8" name="Grasp_Barrett_Report_video">
            <a:hlinkClick r:id="" action="ppaction://media"/>
            <a:extLst>
              <a:ext uri="{FF2B5EF4-FFF2-40B4-BE49-F238E27FC236}">
                <a16:creationId xmlns:a16="http://schemas.microsoft.com/office/drawing/2014/main" id="{25890F54-ABBE-B9AB-6941-9049324467B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06265" y="363627"/>
            <a:ext cx="3012304" cy="481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884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87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9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733819-1294-EA58-C6E2-4599D8694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45">
            <a:extLst>
              <a:ext uri="{FF2B5EF4-FFF2-40B4-BE49-F238E27FC236}">
                <a16:creationId xmlns:a16="http://schemas.microsoft.com/office/drawing/2014/main" id="{A72D3972-5A54-8C5C-4458-B70515742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8662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EA80A28-C3AE-ECD1-F529-73B5869DB5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4655" y="639097"/>
            <a:ext cx="4008415" cy="3686015"/>
          </a:xfrm>
        </p:spPr>
        <p:txBody>
          <a:bodyPr>
            <a:normAutofit/>
          </a:bodyPr>
          <a:lstStyle/>
          <a:p>
            <a:r>
              <a:rPr lang="it-IT" sz="6000" dirty="0"/>
              <a:t>Mia Hand</a:t>
            </a:r>
          </a:p>
        </p:txBody>
      </p:sp>
      <p:sp>
        <p:nvSpPr>
          <p:cNvPr id="14" name="Sottotitolo 13">
            <a:extLst>
              <a:ext uri="{FF2B5EF4-FFF2-40B4-BE49-F238E27FC236}">
                <a16:creationId xmlns:a16="http://schemas.microsoft.com/office/drawing/2014/main" id="{CDCB6318-BDC2-900E-612D-727F803AC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739" y="5368965"/>
            <a:ext cx="3039445" cy="410862"/>
          </a:xfrm>
        </p:spPr>
        <p:txBody>
          <a:bodyPr>
            <a:normAutofit/>
          </a:bodyPr>
          <a:lstStyle/>
          <a:p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Using Null-Space</a:t>
            </a:r>
          </a:p>
        </p:txBody>
      </p:sp>
      <p:cxnSp>
        <p:nvCxnSpPr>
          <p:cNvPr id="55" name="Straight Connector 47">
            <a:extLst>
              <a:ext uri="{FF2B5EF4-FFF2-40B4-BE49-F238E27FC236}">
                <a16:creationId xmlns:a16="http://schemas.microsoft.com/office/drawing/2014/main" id="{47FBCB2D-F6B7-CC3C-23EC-0FB438BD8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16799" y="4343400"/>
            <a:ext cx="329184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49">
            <a:extLst>
              <a:ext uri="{FF2B5EF4-FFF2-40B4-BE49-F238E27FC236}">
                <a16:creationId xmlns:a16="http://schemas.microsoft.com/office/drawing/2014/main" id="{27729413-D567-9ACF-42D6-C2C09D965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1">
            <a:extLst>
              <a:ext uri="{FF2B5EF4-FFF2-40B4-BE49-F238E27FC236}">
                <a16:creationId xmlns:a16="http://schemas.microsoft.com/office/drawing/2014/main" id="{C6E2DCE9-0773-E61C-466B-225AC5984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F76EB9C-58FF-2AB3-A2AB-066CB62C0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900" b="0" i="0" u="none" strike="noStrike" kern="1200" cap="all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ACC66EC-2ECC-BF2A-F637-16BD66308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7F518C4C-C9F6-45AA-B3F8-5EB03E5DBACE}" type="slidenum">
              <a:rPr kumimoji="0" lang="it-IT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it-IT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Sottotitolo 13">
            <a:extLst>
              <a:ext uri="{FF2B5EF4-FFF2-40B4-BE49-F238E27FC236}">
                <a16:creationId xmlns:a16="http://schemas.microsoft.com/office/drawing/2014/main" id="{07B855B0-D611-E2D4-BD3B-577F4094A9BD}"/>
              </a:ext>
            </a:extLst>
          </p:cNvPr>
          <p:cNvSpPr txBox="1">
            <a:spLocks/>
          </p:cNvSpPr>
          <p:nvPr/>
        </p:nvSpPr>
        <p:spPr>
          <a:xfrm>
            <a:off x="3755524" y="5367675"/>
            <a:ext cx="3039445" cy="410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C96B0D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it-IT" sz="2000" b="0" i="0" u="none" strike="noStrike" kern="1200" cap="all" spc="2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Without Null-Space</a:t>
            </a:r>
          </a:p>
        </p:txBody>
      </p:sp>
      <p:pic>
        <p:nvPicPr>
          <p:cNvPr id="7" name="Grasp_Mia_NullSpace_Report_video">
            <a:hlinkClick r:id="" action="ppaction://media"/>
            <a:extLst>
              <a:ext uri="{FF2B5EF4-FFF2-40B4-BE49-F238E27FC236}">
                <a16:creationId xmlns:a16="http://schemas.microsoft.com/office/drawing/2014/main" id="{17B70DE5-0963-CCCE-2731-8CECB31641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6000" y="363600"/>
            <a:ext cx="3012306" cy="4819690"/>
          </a:xfrm>
          <a:prstGeom prst="rect">
            <a:avLst/>
          </a:prstGeom>
        </p:spPr>
      </p:pic>
      <p:pic>
        <p:nvPicPr>
          <p:cNvPr id="8" name="Grasp_Mia_Report_video">
            <a:hlinkClick r:id="" action="ppaction://media"/>
            <a:extLst>
              <a:ext uri="{FF2B5EF4-FFF2-40B4-BE49-F238E27FC236}">
                <a16:creationId xmlns:a16="http://schemas.microsoft.com/office/drawing/2014/main" id="{F75DD549-CC63-D452-AF1E-C116CE3B993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06800" y="363600"/>
            <a:ext cx="3012305" cy="481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480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87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A85374-31C2-87A9-A2F0-026F0E7F2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45">
            <a:extLst>
              <a:ext uri="{FF2B5EF4-FFF2-40B4-BE49-F238E27FC236}">
                <a16:creationId xmlns:a16="http://schemas.microsoft.com/office/drawing/2014/main" id="{E2D9C6FF-8552-A762-D6F7-7F10CCCCB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8662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1E65CDB-D491-6FD5-51A8-4D8A02C6B9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4655" y="639097"/>
            <a:ext cx="4008415" cy="3686015"/>
          </a:xfrm>
        </p:spPr>
        <p:txBody>
          <a:bodyPr>
            <a:normAutofit/>
          </a:bodyPr>
          <a:lstStyle/>
          <a:p>
            <a:r>
              <a:rPr lang="it-IT" sz="5400" dirty="0"/>
              <a:t>Shadow Hand</a:t>
            </a:r>
          </a:p>
        </p:txBody>
      </p:sp>
      <p:sp>
        <p:nvSpPr>
          <p:cNvPr id="14" name="Sottotitolo 13">
            <a:extLst>
              <a:ext uri="{FF2B5EF4-FFF2-40B4-BE49-F238E27FC236}">
                <a16:creationId xmlns:a16="http://schemas.microsoft.com/office/drawing/2014/main" id="{79FCB65D-4359-0424-45A1-A80AECBC90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739" y="5368965"/>
            <a:ext cx="3039445" cy="410862"/>
          </a:xfrm>
        </p:spPr>
        <p:txBody>
          <a:bodyPr>
            <a:normAutofit/>
          </a:bodyPr>
          <a:lstStyle/>
          <a:p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Using Null-Space</a:t>
            </a:r>
          </a:p>
        </p:txBody>
      </p:sp>
      <p:cxnSp>
        <p:nvCxnSpPr>
          <p:cNvPr id="55" name="Straight Connector 47">
            <a:extLst>
              <a:ext uri="{FF2B5EF4-FFF2-40B4-BE49-F238E27FC236}">
                <a16:creationId xmlns:a16="http://schemas.microsoft.com/office/drawing/2014/main" id="{5CF9D7AB-41F8-2CCA-E0B6-C9F913188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16799" y="4343400"/>
            <a:ext cx="329184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49">
            <a:extLst>
              <a:ext uri="{FF2B5EF4-FFF2-40B4-BE49-F238E27FC236}">
                <a16:creationId xmlns:a16="http://schemas.microsoft.com/office/drawing/2014/main" id="{0427F8E1-2104-9F76-7867-41ACCF72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1">
            <a:extLst>
              <a:ext uri="{FF2B5EF4-FFF2-40B4-BE49-F238E27FC236}">
                <a16:creationId xmlns:a16="http://schemas.microsoft.com/office/drawing/2014/main" id="{59298881-9670-7EF9-E9A2-703A7E19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5504208-3B46-EAD3-05A4-AE9F4097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900" b="0" i="0" u="none" strike="noStrike" kern="1200" cap="all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92F3BB8-DCBC-5E82-AB2A-EE77FFEB4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7F518C4C-C9F6-45AA-B3F8-5EB03E5DBACE}" type="slidenum">
              <a:rPr kumimoji="0" lang="it-IT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it-IT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Sottotitolo 13">
            <a:extLst>
              <a:ext uri="{FF2B5EF4-FFF2-40B4-BE49-F238E27FC236}">
                <a16:creationId xmlns:a16="http://schemas.microsoft.com/office/drawing/2014/main" id="{0865F4D7-EF2B-7233-7338-219CE5E298D0}"/>
              </a:ext>
            </a:extLst>
          </p:cNvPr>
          <p:cNvSpPr txBox="1">
            <a:spLocks/>
          </p:cNvSpPr>
          <p:nvPr/>
        </p:nvSpPr>
        <p:spPr>
          <a:xfrm>
            <a:off x="4003596" y="5367424"/>
            <a:ext cx="3039445" cy="410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C96B0D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it-IT" sz="2000" b="0" i="0" u="none" strike="noStrike" kern="1200" cap="all" spc="2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Without Null-Space</a:t>
            </a:r>
          </a:p>
        </p:txBody>
      </p:sp>
      <p:pic>
        <p:nvPicPr>
          <p:cNvPr id="7" name="Grasp_Shadow_NullSpace_Report_video">
            <a:hlinkClick r:id="" action="ppaction://media"/>
            <a:extLst>
              <a:ext uri="{FF2B5EF4-FFF2-40B4-BE49-F238E27FC236}">
                <a16:creationId xmlns:a16="http://schemas.microsoft.com/office/drawing/2014/main" id="{9482193D-EDF6-1D1D-C13F-91B6A1B456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6000" y="363600"/>
            <a:ext cx="3012750" cy="4820400"/>
          </a:xfrm>
          <a:prstGeom prst="rect">
            <a:avLst/>
          </a:prstGeom>
        </p:spPr>
      </p:pic>
      <p:pic>
        <p:nvPicPr>
          <p:cNvPr id="8" name="Grasp_Shadow_Report_video">
            <a:hlinkClick r:id="" action="ppaction://media"/>
            <a:extLst>
              <a:ext uri="{FF2B5EF4-FFF2-40B4-BE49-F238E27FC236}">
                <a16:creationId xmlns:a16="http://schemas.microsoft.com/office/drawing/2014/main" id="{FBAAF9C1-CC63-7542-E0E6-5F79299CFCF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06800" y="363600"/>
            <a:ext cx="3012750" cy="482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951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95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08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005186-CBAD-65E9-7569-69346D0A7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dirty="0" err="1"/>
              <a:t>Conclusions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176BFC0-249F-601D-DE3B-30E087855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1427045-E889-F523-611D-5C20B5D1B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13</a:t>
            </a:fld>
            <a:endParaRPr lang="it-IT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B8328B27-CFB0-33A5-EF87-F2D778051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8020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027434-D560-E2CF-0B13-BEB1B676C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it-IT"/>
              <a:t>Synergies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4FC78FA-E4E4-42BB-27C9-85183768C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432" y="2467988"/>
            <a:ext cx="3094997" cy="2367672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391EE5F-D0D5-81CC-EBF9-61915CBAE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900" b="0" i="0" u="none" strike="noStrike" kern="1200" cap="all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603F452-DF25-2868-E64E-E53849AC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7F518C4C-C9F6-45AA-B3F8-5EB03E5DBACE}" type="slidenum">
              <a:rPr kumimoji="0" lang="it-IT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it-IT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9" name="Segnaposto contenuto 2">
            <a:extLst>
              <a:ext uri="{FF2B5EF4-FFF2-40B4-BE49-F238E27FC236}">
                <a16:creationId xmlns:a16="http://schemas.microsoft.com/office/drawing/2014/main" id="{AB499189-77A6-D392-6F74-29074953FD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5870626"/>
              </p:ext>
            </p:extLst>
          </p:nvPr>
        </p:nvGraphicFramePr>
        <p:xfrm>
          <a:off x="4639733" y="1845734"/>
          <a:ext cx="6515947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52756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9E6A7D-82A3-2E43-52A8-4FA6739A8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it-IT" b="1" dirty="0"/>
              <a:t>The </a:t>
            </a:r>
            <a:r>
              <a:rPr lang="it-IT" b="1" dirty="0" err="1"/>
              <a:t>Correspondence</a:t>
            </a:r>
            <a:r>
              <a:rPr lang="it-IT" b="1" dirty="0"/>
              <a:t> </a:t>
            </a:r>
            <a:r>
              <a:rPr lang="it-IT" b="1" dirty="0" err="1"/>
              <a:t>Problem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42E8648-9243-3FFF-4A54-9CBD42AA8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 dirty="0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E7679A8-B7D1-B4D4-D5B4-21F0520FF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3</a:t>
            </a:fld>
            <a:endParaRPr lang="it-IT"/>
          </a:p>
        </p:txBody>
      </p:sp>
      <p:graphicFrame>
        <p:nvGraphicFramePr>
          <p:cNvPr id="9" name="Segnaposto contenuto 2">
            <a:extLst>
              <a:ext uri="{FF2B5EF4-FFF2-40B4-BE49-F238E27FC236}">
                <a16:creationId xmlns:a16="http://schemas.microsoft.com/office/drawing/2014/main" id="{3A828121-AD52-4F67-37CE-FCE2B3A4A0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5515568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0154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7" name="Rectangle 1066">
            <a:extLst>
              <a:ext uri="{FF2B5EF4-FFF2-40B4-BE49-F238E27FC236}">
                <a16:creationId xmlns:a16="http://schemas.microsoft.com/office/drawing/2014/main" id="{4B019A08-55AD-4038-B865-37DA596B8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28330B0-0488-B107-3256-EFDA50B18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it-IT" b="1"/>
              <a:t>The solution: Virtual Sphere</a:t>
            </a:r>
            <a:endParaRPr lang="it-IT"/>
          </a:p>
        </p:txBody>
      </p:sp>
      <p:pic>
        <p:nvPicPr>
          <p:cNvPr id="1028" name="Picture 4" descr="Immagine che contiene testo, schermata, disegno, design&#10;&#10;Il contenuto generato dall'IA potrebbe non essere corretto.">
            <a:extLst>
              <a:ext uri="{FF2B5EF4-FFF2-40B4-BE49-F238E27FC236}">
                <a16:creationId xmlns:a16="http://schemas.microsoft.com/office/drawing/2014/main" id="{3BAD6838-893C-903B-C028-623BFA7E4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66838" y="645106"/>
            <a:ext cx="3004334" cy="524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69" name="Straight Connector 1068">
            <a:extLst>
              <a:ext uri="{FF2B5EF4-FFF2-40B4-BE49-F238E27FC236}">
                <a16:creationId xmlns:a16="http://schemas.microsoft.com/office/drawing/2014/main" id="{2BA067F2-7FAF-4758-9BC4-F7C88ED90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B041A5-6971-CC21-6AED-FEC6D2DDA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198914"/>
            <a:ext cx="5127172" cy="3670180"/>
          </a:xfrm>
        </p:spPr>
        <p:txBody>
          <a:bodyPr>
            <a:normAutofit/>
          </a:bodyPr>
          <a:lstStyle/>
          <a:p>
            <a:r>
              <a:rPr lang="en-US" dirty="0"/>
              <a:t>Based on Gioioso et al. (2013).</a:t>
            </a:r>
          </a:p>
          <a:p>
            <a:r>
              <a:rPr lang="en-US" dirty="0"/>
              <a:t>Map the </a:t>
            </a:r>
            <a:r>
              <a:rPr lang="en-US" b="1" dirty="0"/>
              <a:t>object</a:t>
            </a:r>
            <a:r>
              <a:rPr lang="en-US" dirty="0"/>
              <a:t>, not the hand.</a:t>
            </a:r>
          </a:p>
          <a:p>
            <a:r>
              <a:rPr lang="en-US" dirty="0"/>
              <a:t>As the hand moves, the sphere </a:t>
            </a:r>
            <a:r>
              <a:rPr lang="en-US" b="1" dirty="0"/>
              <a:t>deforms</a:t>
            </a:r>
            <a:r>
              <a:rPr lang="en-US" dirty="0"/>
              <a:t>.</a:t>
            </a:r>
          </a:p>
          <a:p>
            <a:r>
              <a:rPr lang="en-US" dirty="0"/>
              <a:t>The robot acts to match this sphere deformation.</a:t>
            </a:r>
          </a:p>
        </p:txBody>
      </p:sp>
      <p:sp>
        <p:nvSpPr>
          <p:cNvPr id="1071" name="Rectangle 1070">
            <a:extLst>
              <a:ext uri="{FF2B5EF4-FFF2-40B4-BE49-F238E27FC236}">
                <a16:creationId xmlns:a16="http://schemas.microsoft.com/office/drawing/2014/main" id="{1627C7B9-FD35-4E35-B741-E4A9A5F41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476B7131-2035-43F9-84E8-2B4749D3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659FDAA-F2B6-BE50-E46D-BD02511A4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8F9C334-038B-0DBB-F5A0-9896564E2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/>
              <a:pPr>
                <a:spcAft>
                  <a:spcPts val="600"/>
                </a:spcAft>
              </a:pPr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8752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19ED09-DF48-E601-3D06-3E81ED892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9" name="Rectangle 1065">
            <a:extLst>
              <a:ext uri="{FF2B5EF4-FFF2-40B4-BE49-F238E27FC236}">
                <a16:creationId xmlns:a16="http://schemas.microsoft.com/office/drawing/2014/main" id="{6DF0E016-7AAA-4021-8283-4541B060B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E7CC6E5-7B08-CE8D-CC29-9D9D9B626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8989" y="634946"/>
            <a:ext cx="3040752" cy="5055904"/>
          </a:xfrm>
        </p:spPr>
        <p:txBody>
          <a:bodyPr anchor="ctr">
            <a:normAutofit/>
          </a:bodyPr>
          <a:lstStyle/>
          <a:p>
            <a:r>
              <a:rPr lang="it-IT" b="1" dirty="0"/>
              <a:t>System Pipeline</a:t>
            </a:r>
            <a:endParaRPr lang="it-IT" dirty="0"/>
          </a:p>
        </p:txBody>
      </p:sp>
      <p:cxnSp>
        <p:nvCxnSpPr>
          <p:cNvPr id="1068" name="Straight Connector 1067">
            <a:extLst>
              <a:ext uri="{FF2B5EF4-FFF2-40B4-BE49-F238E27FC236}">
                <a16:creationId xmlns:a16="http://schemas.microsoft.com/office/drawing/2014/main" id="{1ED7C93A-082F-4C56-B282-DBEA4A16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0" name="Rectangle 1069">
            <a:extLst>
              <a:ext uri="{FF2B5EF4-FFF2-40B4-BE49-F238E27FC236}">
                <a16:creationId xmlns:a16="http://schemas.microsoft.com/office/drawing/2014/main" id="{C1548FC5-3294-4768-A652-ADA82AE22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072" name="Rectangle 1071">
            <a:extLst>
              <a:ext uri="{FF2B5EF4-FFF2-40B4-BE49-F238E27FC236}">
                <a16:creationId xmlns:a16="http://schemas.microsoft.com/office/drawing/2014/main" id="{3D3A9120-D290-43FB-863E-28A45D2D3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74A7444-4C5B-F9DC-66C0-B033A89FB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2CBC15E-4BFD-A99F-5E21-B29EACB49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5</a:t>
            </a:fld>
            <a:endParaRPr lang="it-IT"/>
          </a:p>
        </p:txBody>
      </p:sp>
      <p:sp>
        <p:nvSpPr>
          <p:cNvPr id="15" name="AutoShape 10" descr="Generazione immagine completata">
            <a:extLst>
              <a:ext uri="{FF2B5EF4-FFF2-40B4-BE49-F238E27FC236}">
                <a16:creationId xmlns:a16="http://schemas.microsoft.com/office/drawing/2014/main" id="{34770B9B-3085-9B48-8241-825D84E726E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-107950"/>
            <a:ext cx="3689350" cy="368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A0BBC1E4-755A-2949-E587-93909DACA1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2266782"/>
              </p:ext>
            </p:extLst>
          </p:nvPr>
        </p:nvGraphicFramePr>
        <p:xfrm>
          <a:off x="633413" y="639763"/>
          <a:ext cx="7164385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39309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A7B18FC6-C676-4F46-9E37-531BC5654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6B8CC19-DA49-F049-D8EF-683237294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it-IT" b="1"/>
              <a:t> Mathematical Framework</a:t>
            </a:r>
            <a:endParaRPr lang="it-IT"/>
          </a:p>
        </p:txBody>
      </p:sp>
      <p:pic>
        <p:nvPicPr>
          <p:cNvPr id="7" name="Immagine 6" descr="Immagine che contiene cartone animato, orologio, arte&#10;&#10;Il contenuto generato dall'IA potrebbe non essere corretto.">
            <a:extLst>
              <a:ext uri="{FF2B5EF4-FFF2-40B4-BE49-F238E27FC236}">
                <a16:creationId xmlns:a16="http://schemas.microsoft.com/office/drawing/2014/main" id="{DC973728-5D78-1BD7-CB76-B24BEF2E5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2366978"/>
            <a:ext cx="4001315" cy="1860611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22360E4-B476-49D8-80CF-B524F3FC0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2170A7AA-6B3B-7A20-7FCC-81E477CC0F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74769" y="2198914"/>
                <a:ext cx="6574973" cy="3670180"/>
              </a:xfrm>
            </p:spPr>
            <p:txBody>
              <a:bodyPr>
                <a:normAutofit/>
              </a:bodyPr>
              <a:lstStyle/>
              <a:p>
                <a:r>
                  <a:rPr lang="it-IT" b="1"/>
                  <a:t>Interaction Matrix (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it-IT" b="1"/>
                  <a:t>):</a:t>
                </a:r>
                <a:r>
                  <a:rPr lang="it-IT"/>
                  <a:t> Relates fingertip velocity to sphere velocity.</a:t>
                </a:r>
              </a:p>
              <a:p>
                <a:r>
                  <a:rPr lang="it-IT" b="1"/>
                  <a:t>Scaling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𝑠𝑐</m:t>
                        </m:r>
                      </m:sub>
                    </m:sSub>
                  </m:oMath>
                </a14:m>
                <a:r>
                  <a:rPr lang="it-IT" b="1"/>
                  <a:t>):</a:t>
                </a:r>
                <a:r>
                  <a:rPr lang="ar-AE"/>
                  <a:t> </a:t>
                </a:r>
                <a:r>
                  <a:rPr lang="it-IT"/>
                  <a:t>Matches human hand size to robot hand size.</a:t>
                </a:r>
              </a:p>
              <a:p>
                <a:r>
                  <a:rPr lang="it-IT" b="1"/>
                  <a:t>Solver:</a:t>
                </a:r>
                <a:r>
                  <a:rPr lang="it-IT"/>
                  <a:t> Damped Least Squares (DLS) for stability.</a:t>
                </a:r>
              </a:p>
              <a:p>
                <a:endParaRPr lang="it-IT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2170A7AA-6B3B-7A20-7FCC-81E477CC0F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74769" y="2198914"/>
                <a:ext cx="6574973" cy="3670180"/>
              </a:xfrm>
              <a:blipFill>
                <a:blip r:embed="rId3"/>
                <a:stretch>
                  <a:fillRect l="-927" t="-18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Rectangle 51">
            <a:extLst>
              <a:ext uri="{FF2B5EF4-FFF2-40B4-BE49-F238E27FC236}">
                <a16:creationId xmlns:a16="http://schemas.microsoft.com/office/drawing/2014/main" id="{77709F32-2ED0-4F8B-99FF-940C35640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0011678-560C-4E53-8B7C-6B14755E4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614EB1-C52E-583B-8DD2-D5251807D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52C63BB-6DDC-F276-3DDB-24DC4426E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/>
              <a:pPr>
                <a:spcAft>
                  <a:spcPts val="600"/>
                </a:spcAft>
              </a:pPr>
              <a:t>6</a:t>
            </a:fld>
            <a:endParaRPr lang="it-IT"/>
          </a:p>
        </p:txBody>
      </p:sp>
      <p:sp>
        <p:nvSpPr>
          <p:cNvPr id="6" name="AutoShape 2" descr="Generazione immagine completata">
            <a:extLst>
              <a:ext uri="{FF2B5EF4-FFF2-40B4-BE49-F238E27FC236}">
                <a16:creationId xmlns:a16="http://schemas.microsoft.com/office/drawing/2014/main" id="{98DF1F17-B124-1076-57C8-D8E4181CAD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1681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DF0E016-7AAA-4021-8283-4541B060B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AD5D786-9EB3-CE30-3B4D-00E37B182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212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it-IT" b="1" dirty="0"/>
              <a:t>Redundancy Resolution</a:t>
            </a:r>
            <a:endParaRPr lang="it-IT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D7C93A-082F-4C56-B282-DBEA4A16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1548FC5-3294-4768-A652-ADA82AE22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3A9120-D290-43FB-863E-28A45D2D3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FCACDD3-E5CE-916E-045A-9E4419837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56A16F9-DE42-DB05-D48D-36C7DD270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7</a:t>
            </a:fld>
            <a:endParaRPr lang="it-IT"/>
          </a:p>
        </p:txBody>
      </p:sp>
      <p:graphicFrame>
        <p:nvGraphicFramePr>
          <p:cNvPr id="7" name="Segnaposto contenuto 2">
            <a:extLst>
              <a:ext uri="{FF2B5EF4-FFF2-40B4-BE49-F238E27FC236}">
                <a16:creationId xmlns:a16="http://schemas.microsoft.com/office/drawing/2014/main" id="{ED9CC881-99A8-84B9-3BBA-349433CEB4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446329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4903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4C797B-AEDB-BE1F-5648-52ED45FE7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dirty="0"/>
              <a:t> Robot Models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4A81390-4736-0809-A62E-3661071B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900" b="0" i="0" u="none" strike="noStrike" kern="1200" cap="all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63DFEC7-237E-4D12-695C-5CC59314C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8C4C-C9F6-45AA-B3F8-5EB03E5DBACE}" type="slidenum">
              <a:rPr kumimoji="0" lang="it-IT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it-IT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D0A9A91-4590-94CA-56CB-5DF847E6BC3D}"/>
              </a:ext>
            </a:extLst>
          </p:cNvPr>
          <p:cNvSpPr txBox="1"/>
          <p:nvPr/>
        </p:nvSpPr>
        <p:spPr>
          <a:xfrm>
            <a:off x="415346" y="2300016"/>
            <a:ext cx="3463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Barrett Hand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074F820-20D3-4B3C-A46A-EBFBBB8AE544}"/>
              </a:ext>
            </a:extLst>
          </p:cNvPr>
          <p:cNvSpPr txBox="1"/>
          <p:nvPr/>
        </p:nvSpPr>
        <p:spPr>
          <a:xfrm>
            <a:off x="4402116" y="2300016"/>
            <a:ext cx="3498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Mia Hand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8ADD633-243C-CB37-2902-47E490AB7A14}"/>
              </a:ext>
            </a:extLst>
          </p:cNvPr>
          <p:cNvSpPr txBox="1"/>
          <p:nvPr/>
        </p:nvSpPr>
        <p:spPr>
          <a:xfrm>
            <a:off x="8423321" y="2300016"/>
            <a:ext cx="3463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Shadow Hand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Immagine 15" descr="Immagine che contiene cielo, Mongolfiera, aria aperta, aeromobile&#10;&#10;Il contenuto generato dall'IA potrebbe non essere corretto.">
            <a:extLst>
              <a:ext uri="{FF2B5EF4-FFF2-40B4-BE49-F238E27FC236}">
                <a16:creationId xmlns:a16="http://schemas.microsoft.com/office/drawing/2014/main" id="{E0326400-69D0-8402-863B-9920F676D4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954" y="3310057"/>
            <a:ext cx="3834092" cy="2160052"/>
          </a:xfrm>
          <a:prstGeom prst="rect">
            <a:avLst/>
          </a:prstGeom>
        </p:spPr>
      </p:pic>
      <p:pic>
        <p:nvPicPr>
          <p:cNvPr id="18" name="Immagine 17" descr="Immagine che contiene cielo&#10;&#10;Il contenuto generato dall'IA potrebbe non essere corretto.">
            <a:extLst>
              <a:ext uri="{FF2B5EF4-FFF2-40B4-BE49-F238E27FC236}">
                <a16:creationId xmlns:a16="http://schemas.microsoft.com/office/drawing/2014/main" id="{55F096BA-62A6-5958-B394-18760D88C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6745" y="3310056"/>
            <a:ext cx="3834094" cy="2160053"/>
          </a:xfrm>
          <a:prstGeom prst="rect">
            <a:avLst/>
          </a:prstGeom>
        </p:spPr>
      </p:pic>
      <p:pic>
        <p:nvPicPr>
          <p:cNvPr id="20" name="Immagine 19" descr="Immagine che contiene cielo, sfera&#10;&#10;Il contenuto generato dall'IA potrebbe non essere corretto.">
            <a:extLst>
              <a:ext uri="{FF2B5EF4-FFF2-40B4-BE49-F238E27FC236}">
                <a16:creationId xmlns:a16="http://schemas.microsoft.com/office/drawing/2014/main" id="{AC3DE8D3-D528-39CD-B665-B3DACC8D01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60" y="3310056"/>
            <a:ext cx="3834095" cy="216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411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95C907-101A-693F-BB72-7D4AE29A3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it-IT" b="1" dirty="0" err="1"/>
              <a:t>Metrics</a:t>
            </a:r>
            <a:endParaRPr lang="it-IT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FB7B42F6-2CD3-9D09-8AB9-FC868B3FECF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79" y="1845734"/>
                <a:ext cx="10353041" cy="4023360"/>
              </a:xfrm>
            </p:spPr>
            <p:txBody>
              <a:bodyPr anchor="ctr">
                <a:normAutofit/>
              </a:bodyPr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it-IT" sz="1900" dirty="0"/>
                  <a:t>	</a:t>
                </a:r>
                <a:r>
                  <a:rPr lang="it-IT" sz="1900" b="1" dirty="0" err="1"/>
                  <a:t>Potential</a:t>
                </a:r>
                <a:r>
                  <a:rPr lang="it-IT" sz="1900" b="1" dirty="0"/>
                  <a:t> </a:t>
                </a:r>
                <a:r>
                  <a:rPr lang="it-IT" sz="1900" b="1" dirty="0" err="1"/>
                  <a:t>Elastic</a:t>
                </a:r>
                <a:r>
                  <a:rPr lang="it-IT" sz="1900" b="1" dirty="0"/>
                  <a:t> Energy</a:t>
                </a:r>
                <a:r>
                  <a:rPr lang="it-IT" sz="19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it-IT" sz="1900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it-IT" sz="1900" b="0" i="1" smtClean="0">
                          <a:latin typeface="Cambria Math" panose="02040503050406030204" pitchFamily="18" charset="0"/>
                        </a:rPr>
                        <m:t>ₕ=</m:t>
                      </m:r>
                      <m:r>
                        <a:rPr lang="it-IT" sz="1900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it-IT" sz="1900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it-IT" sz="1900" b="0" i="1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it-IT" sz="1900" b="0" i="1" smtClean="0">
                          <a:latin typeface="Cambria Math" panose="02040503050406030204" pitchFamily="18" charset="0"/>
                        </a:rPr>
                        <m:t> ∗ </m:t>
                      </m:r>
                      <m:r>
                        <a:rPr lang="it-IT" sz="1900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it-IT" sz="1900" b="0" i="1" smtClean="0">
                          <a:latin typeface="Cambria Math" panose="02040503050406030204" pitchFamily="18" charset="0"/>
                        </a:rPr>
                        <m:t> ∗</m:t>
                      </m:r>
                      <m:sSup>
                        <m:sSupPr>
                          <m:ctrlPr>
                            <a:rPr lang="it-IT" sz="19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sz="19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l-GR" sz="1900" b="0" i="1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it-IT" sz="19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it-IT" sz="1900" b="0" i="1" smtClean="0">
                                  <a:latin typeface="Cambria Math" panose="02040503050406030204" pitchFamily="18" charset="0"/>
                                </a:rPr>
                                <m:t>ₕ</m:t>
                              </m:r>
                            </m:e>
                          </m:d>
                        </m:e>
                        <m:sup>
                          <m:r>
                            <a:rPr lang="it-IT" sz="19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it-IT" sz="1900" b="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900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900" b="0" i="1" dirty="0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it-IT" sz="1900" b="0" i="1" dirty="0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it-IT" sz="19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1900" b="0" i="1" dirty="0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it-IT" sz="1900" b="0" i="1" dirty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it-IT" sz="1900" b="0" i="1" dirty="0" smtClean="0"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it-IT" sz="1900" b="0" i="1" dirty="0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it-IT" sz="1900" i="1" dirty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it-IT" sz="1900" i="1" dirty="0">
                          <a:latin typeface="Cambria Math" panose="02040503050406030204" pitchFamily="18" charset="0"/>
                        </a:rPr>
                        <m:t> ∗</m:t>
                      </m:r>
                      <m:sSup>
                        <m:sSupPr>
                          <m:ctrlPr>
                            <a:rPr lang="it-IT" sz="19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sz="19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1900" i="1" dirty="0"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  <m:sSub>
                                <m:sSubPr>
                                  <m:ctrlPr>
                                    <a:rPr lang="it-IT" sz="19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900" i="1" dirty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it-IT" sz="1900" i="1" dirty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it-IT" sz="19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it-IT" sz="1900" b="0" i="1" dirty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sz="1900" dirty="0"/>
                  <a:t>	Reference energy for the </a:t>
                </a:r>
                <a:r>
                  <a:rPr lang="it-IT" sz="1900" dirty="0" err="1"/>
                  <a:t>robotic</a:t>
                </a:r>
                <a:r>
                  <a:rPr lang="it-IT" sz="1900" dirty="0"/>
                  <a:t> hand: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9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9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it-IT" sz="1900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</m:sub>
                      </m:sSub>
                      <m:r>
                        <a:rPr lang="it-IT" sz="19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sz="19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9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it-IT" sz="19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it-IT" sz="1900" b="0" i="1" smtClean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it-IT" sz="19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t-IT" sz="19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9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9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it-IT" sz="1900" b="0" i="1" smtClean="0">
                                      <a:latin typeface="Cambria Math" panose="02040503050406030204" pitchFamily="18" charset="0"/>
                                    </a:rPr>
                                    <m:t>𝑠𝑐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it-IT" sz="19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it-IT" sz="1900" b="0" dirty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sz="1900" dirty="0"/>
                  <a:t>	</a:t>
                </a:r>
                <a:r>
                  <a:rPr lang="it-IT" sz="1900" b="1" dirty="0"/>
                  <a:t>Relative Energy </a:t>
                </a:r>
                <a:r>
                  <a:rPr lang="it-IT" sz="1900" b="1" dirty="0" err="1"/>
                  <a:t>Error</a:t>
                </a:r>
                <a:r>
                  <a:rPr lang="it-IT" sz="1900" b="1" dirty="0"/>
                  <a:t> </a:t>
                </a:r>
                <a:r>
                  <a:rPr lang="it-IT" sz="1900" dirty="0"/>
                  <a:t>(%):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sz="19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lang="it-IT" sz="19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9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90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it-IT" sz="190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  <m:r>
                                <a:rPr lang="it-IT" sz="190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sz="19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900" i="1" smtClean="0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it-IT" sz="1900" i="1" smtClean="0">
                                      <a:latin typeface="Cambria Math" panose="02040503050406030204" pitchFamily="18" charset="0"/>
                                    </a:rPr>
                                    <m:t>𝑟𝑒𝑓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it-IT" sz="19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90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it-IT" sz="1900" i="1" smtClean="0">
                                  <a:latin typeface="Cambria Math" panose="02040503050406030204" pitchFamily="18" charset="0"/>
                                </a:rPr>
                                <m:t>𝑟𝑒𝑓</m:t>
                              </m:r>
                            </m:sub>
                          </m:sSub>
                        </m:den>
                      </m:f>
                      <m:r>
                        <a:rPr lang="it-IT" sz="190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it-IT" sz="1900" i="1" smtClean="0">
                          <a:latin typeface="Cambria Math" panose="02040503050406030204" pitchFamily="18" charset="0"/>
                        </a:rPr>
                        <m:t>100</m:t>
                      </m:r>
                    </m:oMath>
                  </m:oMathPara>
                </a14:m>
                <a:endParaRPr lang="it-IT" sz="1900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FB7B42F6-2CD3-9D09-8AB9-FC868B3FECF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79" y="1845734"/>
                <a:ext cx="10353041" cy="4023360"/>
              </a:xfrm>
              <a:blipFill>
                <a:blip r:embed="rId2"/>
                <a:stretch>
                  <a:fillRect l="-129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2B93717-1E20-ED1B-2E01-240888B66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A115272-BD44-31AC-2CC3-0C672C857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546992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ttivo">
  <a:themeElements>
    <a:clrScheme name="Personalizzato 6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C96B0D"/>
      </a:accent1>
      <a:accent2>
        <a:srgbClr val="6C0E0E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ttiv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TM04033929[[fn=Ardesia]]</Template>
  <TotalTime>472</TotalTime>
  <Words>462</Words>
  <Application>Microsoft Office PowerPoint</Application>
  <PresentationFormat>Widescreen</PresentationFormat>
  <Paragraphs>83</Paragraphs>
  <Slides>13</Slides>
  <Notes>1</Notes>
  <HiddenSlides>0</HiddenSlides>
  <MMClips>6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Cambria Math</vt:lpstr>
      <vt:lpstr>Retrospettivo</vt:lpstr>
      <vt:lpstr>Motion Retargeting for Grasping Tasks</vt:lpstr>
      <vt:lpstr>Synergies</vt:lpstr>
      <vt:lpstr>The Correspondence Problem</vt:lpstr>
      <vt:lpstr>The solution: Virtual Sphere</vt:lpstr>
      <vt:lpstr>System Pipeline</vt:lpstr>
      <vt:lpstr> Mathematical Framework</vt:lpstr>
      <vt:lpstr>Redundancy Resolution</vt:lpstr>
      <vt:lpstr> Robot Models</vt:lpstr>
      <vt:lpstr>Metrics</vt:lpstr>
      <vt:lpstr>Barrett Hand</vt:lpstr>
      <vt:lpstr>Mia Hand</vt:lpstr>
      <vt:lpstr>Shadow Hand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Zamponi</dc:creator>
  <cp:lastModifiedBy>Matteo Zamponi</cp:lastModifiedBy>
  <cp:revision>11</cp:revision>
  <dcterms:created xsi:type="dcterms:W3CDTF">2025-11-28T10:52:39Z</dcterms:created>
  <dcterms:modified xsi:type="dcterms:W3CDTF">2025-11-29T18:13:08Z</dcterms:modified>
</cp:coreProperties>
</file>

<file path=docProps/thumbnail.jpeg>
</file>